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Montserrat"/>
      <p:regular r:id="rId18"/>
      <p:bold r:id="rId19"/>
      <p:italic r:id="rId20"/>
      <p:boldItalic r:id="rId21"/>
    </p:embeddedFont>
    <p:embeddedFont>
      <p:font typeface="Bebas Neue"/>
      <p:regular r:id="rId22"/>
    </p:embeddedFont>
    <p:embeddedFont>
      <p:font typeface="Montserrat Medium"/>
      <p:regular r:id="rId23"/>
      <p:bold r:id="rId24"/>
      <p:italic r:id="rId25"/>
      <p:boldItalic r:id="rId26"/>
    </p:embeddedFont>
    <p:embeddedFont>
      <p:font typeface="Lexend Medium"/>
      <p:regular r:id="rId27"/>
      <p:bold r:id="rId28"/>
    </p:embeddedFont>
    <p:embeddedFont>
      <p:font typeface="Lexend"/>
      <p:regular r:id="rId29"/>
      <p:bold r:id="rId30"/>
    </p:embeddedFont>
    <p:embeddedFont>
      <p:font typeface="Fira Sans Extra Condense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BebasNeue-regular.fntdata"/><Relationship Id="rId21" Type="http://schemas.openxmlformats.org/officeDocument/2006/relationships/font" Target="fonts/Montserrat-boldItalic.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LexendMedium-bold.fntdata"/><Relationship Id="rId27" Type="http://schemas.openxmlformats.org/officeDocument/2006/relationships/font" Target="fonts/Lexend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exen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regular.fntdata"/><Relationship Id="rId30" Type="http://schemas.openxmlformats.org/officeDocument/2006/relationships/font" Target="fonts/Lexend-bold.fntdata"/><Relationship Id="rId11" Type="http://schemas.openxmlformats.org/officeDocument/2006/relationships/slide" Target="slides/slide7.xml"/><Relationship Id="rId33" Type="http://schemas.openxmlformats.org/officeDocument/2006/relationships/font" Target="fonts/FiraSansExtraCondensed-italic.fntdata"/><Relationship Id="rId10" Type="http://schemas.openxmlformats.org/officeDocument/2006/relationships/slide" Target="slides/slide6.xml"/><Relationship Id="rId32" Type="http://schemas.openxmlformats.org/officeDocument/2006/relationships/font" Target="fonts/FiraSansExtraCondensed-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FiraSansExtraCondensed-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c960fe0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c960fe00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141e32c074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141e32c074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141e32c074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141e32c074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105afc42a3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105afc42a3_1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105afc42a3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105afc42a3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2b715ce5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2b715ce5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0f9e629e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0f9e629e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cf4b8ff5c9_0_30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1cf4b8ff5c9_0_30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118d152111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118d152111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c927d8c1f6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1c927d8c1f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c927d8c1f6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1c927d8c1f6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141e32c074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2141e32c074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892575"/>
            <a:ext cx="5120700" cy="20613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rgbClr val="191919"/>
              </a:buClr>
              <a:buSzPts val="5200"/>
              <a:buNone/>
              <a:defRPr sz="47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5100" y="3141175"/>
            <a:ext cx="5120700" cy="409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sz="1600">
                <a:highlight>
                  <a:schemeClr val="accent3"/>
                </a:highl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flipH="1" rot="5400000">
            <a:off x="302226" y="467223"/>
            <a:ext cx="390450" cy="390450"/>
          </a:xfrm>
          <a:custGeom>
            <a:rect b="b" l="l" r="r" t="t"/>
            <a:pathLst>
              <a:path extrusionOk="0" h="7654" w="7654">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5400000">
            <a:off x="8089580" y="-65868"/>
            <a:ext cx="678642" cy="678642"/>
          </a:xfrm>
          <a:custGeom>
            <a:rect b="b" l="l" r="r" t="t"/>
            <a:pathLst>
              <a:path extrusionOk="0" h="7654" w="7654">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5400000">
            <a:off x="1839783" y="343490"/>
            <a:ext cx="270783" cy="267768"/>
          </a:xfrm>
          <a:custGeom>
            <a:rect b="b" l="l" r="r" t="t"/>
            <a:pathLst>
              <a:path extrusionOk="0" h="3020" w="3054">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300997" y="7663"/>
            <a:ext cx="542007" cy="531574"/>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46010" y="4331319"/>
            <a:ext cx="344044" cy="337421"/>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sp>
        <p:nvSpPr>
          <p:cNvPr id="144" name="Google Shape;144;p11"/>
          <p:cNvSpPr txBox="1"/>
          <p:nvPr>
            <p:ph hasCustomPrompt="1" type="title"/>
          </p:nvPr>
        </p:nvSpPr>
        <p:spPr>
          <a:xfrm>
            <a:off x="715100" y="848700"/>
            <a:ext cx="7015500" cy="15111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5" name="Google Shape;145;p11"/>
          <p:cNvSpPr txBox="1"/>
          <p:nvPr>
            <p:ph idx="1" type="subTitle"/>
          </p:nvPr>
        </p:nvSpPr>
        <p:spPr>
          <a:xfrm>
            <a:off x="715100" y="2359850"/>
            <a:ext cx="7015500" cy="40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highlight>
                  <a:schemeClr val="accent3"/>
                </a:highlight>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6" name="Google Shape;146;p11"/>
          <p:cNvSpPr/>
          <p:nvPr/>
        </p:nvSpPr>
        <p:spPr>
          <a:xfrm>
            <a:off x="4739558" y="352639"/>
            <a:ext cx="45618" cy="40500"/>
          </a:xfrm>
          <a:custGeom>
            <a:rect b="b" l="l" r="r" t="t"/>
            <a:pathLst>
              <a:path extrusionOk="0" h="823" w="927">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3620638" y="190593"/>
            <a:ext cx="23670" cy="23670"/>
          </a:xfrm>
          <a:custGeom>
            <a:rect b="b" l="l" r="r" t="t"/>
            <a:pathLst>
              <a:path extrusionOk="0" h="481" w="481">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2305850" y="534051"/>
            <a:ext cx="36858" cy="36858"/>
          </a:xfrm>
          <a:custGeom>
            <a:rect b="b" l="l" r="r" t="t"/>
            <a:pathLst>
              <a:path extrusionOk="0" h="749" w="749">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7712488" y="247582"/>
            <a:ext cx="40303" cy="40549"/>
          </a:xfrm>
          <a:custGeom>
            <a:rect b="b" l="l" r="r" t="t"/>
            <a:pathLst>
              <a:path extrusionOk="0" h="824" w="819">
                <a:moveTo>
                  <a:pt x="410" y="1"/>
                </a:moveTo>
                <a:cubicBezTo>
                  <a:pt x="184" y="1"/>
                  <a:pt x="0" y="184"/>
                  <a:pt x="0" y="410"/>
                </a:cubicBezTo>
                <a:cubicBezTo>
                  <a:pt x="0" y="636"/>
                  <a:pt x="184" y="824"/>
                  <a:pt x="410" y="824"/>
                </a:cubicBezTo>
                <a:cubicBezTo>
                  <a:pt x="635" y="824"/>
                  <a:pt x="819" y="636"/>
                  <a:pt x="819" y="410"/>
                </a:cubicBezTo>
                <a:cubicBezTo>
                  <a:pt x="819" y="184"/>
                  <a:pt x="635" y="1"/>
                  <a:pt x="41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4528204" y="75099"/>
            <a:ext cx="23670" cy="23424"/>
          </a:xfrm>
          <a:custGeom>
            <a:rect b="b" l="l" r="r" t="t"/>
            <a:pathLst>
              <a:path extrusionOk="0" h="476" w="481">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1212421" y="296764"/>
            <a:ext cx="23670" cy="23424"/>
          </a:xfrm>
          <a:custGeom>
            <a:rect b="b" l="l" r="r" t="t"/>
            <a:pathLst>
              <a:path extrusionOk="0" h="476" w="481">
                <a:moveTo>
                  <a:pt x="240" y="1"/>
                </a:moveTo>
                <a:cubicBezTo>
                  <a:pt x="109" y="1"/>
                  <a:pt x="0" y="104"/>
                  <a:pt x="0" y="236"/>
                </a:cubicBezTo>
                <a:cubicBezTo>
                  <a:pt x="0" y="373"/>
                  <a:pt x="109" y="476"/>
                  <a:pt x="240" y="476"/>
                </a:cubicBezTo>
                <a:cubicBezTo>
                  <a:pt x="372" y="476"/>
                  <a:pt x="480" y="373"/>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8324700" y="82337"/>
            <a:ext cx="23670" cy="23424"/>
          </a:xfrm>
          <a:custGeom>
            <a:rect b="b" l="l" r="r" t="t"/>
            <a:pathLst>
              <a:path extrusionOk="0" h="476" w="481">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6904669" y="113831"/>
            <a:ext cx="40549" cy="40549"/>
          </a:xfrm>
          <a:custGeom>
            <a:rect b="b" l="l" r="r" t="t"/>
            <a:pathLst>
              <a:path extrusionOk="0" h="824" w="824">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1733695" y="43336"/>
            <a:ext cx="40303" cy="40549"/>
          </a:xfrm>
          <a:custGeom>
            <a:rect b="b" l="l" r="r" t="t"/>
            <a:pathLst>
              <a:path extrusionOk="0" h="824" w="819">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1713322" y="512054"/>
            <a:ext cx="40549" cy="40549"/>
          </a:xfrm>
          <a:custGeom>
            <a:rect b="b" l="l" r="r" t="t"/>
            <a:pathLst>
              <a:path extrusionOk="0" h="824" w="824">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821866" y="401012"/>
            <a:ext cx="40352" cy="40303"/>
          </a:xfrm>
          <a:custGeom>
            <a:rect b="b" l="l" r="r" t="t"/>
            <a:pathLst>
              <a:path extrusionOk="0" h="819" w="82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8931844" y="217761"/>
            <a:ext cx="40303" cy="40549"/>
          </a:xfrm>
          <a:custGeom>
            <a:rect b="b" l="l" r="r" t="t"/>
            <a:pathLst>
              <a:path extrusionOk="0" h="824" w="819">
                <a:moveTo>
                  <a:pt x="410" y="0"/>
                </a:moveTo>
                <a:cubicBezTo>
                  <a:pt x="184" y="0"/>
                  <a:pt x="0" y="183"/>
                  <a:pt x="0" y="409"/>
                </a:cubicBezTo>
                <a:cubicBezTo>
                  <a:pt x="0" y="640"/>
                  <a:pt x="184" y="823"/>
                  <a:pt x="410" y="823"/>
                </a:cubicBezTo>
                <a:cubicBezTo>
                  <a:pt x="635" y="823"/>
                  <a:pt x="819" y="640"/>
                  <a:pt x="819" y="409"/>
                </a:cubicBezTo>
                <a:cubicBezTo>
                  <a:pt x="819" y="183"/>
                  <a:pt x="635"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9407746" y="350577"/>
            <a:ext cx="40303" cy="40598"/>
          </a:xfrm>
          <a:custGeom>
            <a:rect b="b" l="l" r="r" t="t"/>
            <a:pathLst>
              <a:path extrusionOk="0" h="825" w="819">
                <a:moveTo>
                  <a:pt x="409" y="1"/>
                </a:moveTo>
                <a:cubicBezTo>
                  <a:pt x="184" y="1"/>
                  <a:pt x="0" y="184"/>
                  <a:pt x="0" y="415"/>
                </a:cubicBezTo>
                <a:cubicBezTo>
                  <a:pt x="0" y="641"/>
                  <a:pt x="184" y="824"/>
                  <a:pt x="409" y="824"/>
                </a:cubicBezTo>
                <a:cubicBezTo>
                  <a:pt x="635" y="824"/>
                  <a:pt x="819" y="641"/>
                  <a:pt x="819" y="415"/>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4" y="102141"/>
            <a:ext cx="23424" cy="23621"/>
          </a:xfrm>
          <a:custGeom>
            <a:rect b="b" l="l" r="r" t="t"/>
            <a:pathLst>
              <a:path extrusionOk="0" h="480" w="476">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9134143" y="138239"/>
            <a:ext cx="44486" cy="39073"/>
          </a:xfrm>
          <a:custGeom>
            <a:rect b="b" l="l" r="r" t="t"/>
            <a:pathLst>
              <a:path extrusionOk="0" h="794" w="904">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9049650" y="46464"/>
            <a:ext cx="213719" cy="222478"/>
          </a:xfrm>
          <a:custGeom>
            <a:rect b="b" l="l" r="r" t="t"/>
            <a:pathLst>
              <a:path extrusionOk="0" h="4521" w="4343">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203927" y="286381"/>
            <a:ext cx="37301" cy="34004"/>
          </a:xfrm>
          <a:custGeom>
            <a:rect b="b" l="l" r="r" t="t"/>
            <a:pathLst>
              <a:path extrusionOk="0" h="691" w="758">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125931" y="208876"/>
            <a:ext cx="193297" cy="188868"/>
          </a:xfrm>
          <a:custGeom>
            <a:rect b="b" l="l" r="r" t="t"/>
            <a:pathLst>
              <a:path extrusionOk="0" h="3838" w="3928">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3281341" y="140006"/>
            <a:ext cx="30363" cy="26918"/>
          </a:xfrm>
          <a:custGeom>
            <a:rect b="b" l="l" r="r" t="t"/>
            <a:pathLst>
              <a:path extrusionOk="0" h="547" w="617">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3221158" y="77363"/>
            <a:ext cx="150730" cy="152207"/>
          </a:xfrm>
          <a:custGeom>
            <a:rect b="b" l="l" r="r" t="t"/>
            <a:pathLst>
              <a:path extrusionOk="0" h="3093" w="3063">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4233589" y="175289"/>
            <a:ext cx="57920" cy="52802"/>
          </a:xfrm>
          <a:custGeom>
            <a:rect b="b" l="l" r="r" t="t"/>
            <a:pathLst>
              <a:path extrusionOk="0" h="1073" w="1177">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4112288" y="54874"/>
            <a:ext cx="300476" cy="293685"/>
          </a:xfrm>
          <a:custGeom>
            <a:rect b="b" l="l" r="r" t="t"/>
            <a:pathLst>
              <a:path extrusionOk="0" h="5968" w="6106">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832821" y="22963"/>
            <a:ext cx="57920" cy="52802"/>
          </a:xfrm>
          <a:custGeom>
            <a:rect b="b" l="l" r="r" t="t"/>
            <a:pathLst>
              <a:path extrusionOk="0" h="1073" w="1177">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711521" y="-93662"/>
            <a:ext cx="300722" cy="285910"/>
          </a:xfrm>
          <a:custGeom>
            <a:rect b="b" l="l" r="r" t="t"/>
            <a:pathLst>
              <a:path extrusionOk="0" h="5810" w="6111">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5983223" y="182867"/>
            <a:ext cx="59741" cy="52753"/>
          </a:xfrm>
          <a:custGeom>
            <a:rect b="b" l="l" r="r" t="t"/>
            <a:pathLst>
              <a:path extrusionOk="0" h="1072" w="1214">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5862168" y="70080"/>
            <a:ext cx="302100" cy="278332"/>
          </a:xfrm>
          <a:custGeom>
            <a:rect b="b" l="l" r="r" t="t"/>
            <a:pathLst>
              <a:path extrusionOk="0" h="5656" w="6139">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6407262" y="295315"/>
            <a:ext cx="304167" cy="298360"/>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5151413" y="223719"/>
            <a:ext cx="304216" cy="298360"/>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533777" y="393116"/>
            <a:ext cx="212046" cy="198021"/>
          </a:xfrm>
          <a:custGeom>
            <a:rect b="b" l="l" r="r" t="t"/>
            <a:pathLst>
              <a:path extrusionOk="0" h="4024" w="4309">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2307720" y="189684"/>
            <a:ext cx="291914" cy="281580"/>
          </a:xfrm>
          <a:custGeom>
            <a:rect b="b" l="l" r="r" t="t"/>
            <a:pathLst>
              <a:path extrusionOk="0" h="5722" w="5932">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8315892" y="207526"/>
            <a:ext cx="277594" cy="266964"/>
          </a:xfrm>
          <a:custGeom>
            <a:rect b="b" l="l" r="r" t="t"/>
            <a:pathLst>
              <a:path extrusionOk="0" h="5425" w="5641">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4962673" y="158164"/>
            <a:ext cx="23670" cy="23670"/>
          </a:xfrm>
          <a:custGeom>
            <a:rect b="b" l="l" r="r" t="t"/>
            <a:pathLst>
              <a:path extrusionOk="0" h="481" w="481">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4874244" y="75099"/>
            <a:ext cx="23670" cy="23424"/>
          </a:xfrm>
          <a:custGeom>
            <a:rect b="b" l="l" r="r" t="t"/>
            <a:pathLst>
              <a:path extrusionOk="0" h="476" w="481">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2132043" y="432188"/>
            <a:ext cx="23621" cy="23424"/>
          </a:xfrm>
          <a:custGeom>
            <a:rect b="b" l="l" r="r" t="t"/>
            <a:pathLst>
              <a:path extrusionOk="0" h="476" w="480">
                <a:moveTo>
                  <a:pt x="240" y="1"/>
                </a:moveTo>
                <a:cubicBezTo>
                  <a:pt x="108" y="1"/>
                  <a:pt x="0" y="104"/>
                  <a:pt x="0" y="236"/>
                </a:cubicBezTo>
                <a:cubicBezTo>
                  <a:pt x="0" y="372"/>
                  <a:pt x="108" y="476"/>
                  <a:pt x="240" y="476"/>
                </a:cubicBezTo>
                <a:cubicBezTo>
                  <a:pt x="372" y="476"/>
                  <a:pt x="480" y="372"/>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682339" y="285003"/>
            <a:ext cx="23670" cy="23424"/>
          </a:xfrm>
          <a:custGeom>
            <a:rect b="b" l="l" r="r" t="t"/>
            <a:pathLst>
              <a:path extrusionOk="0" h="476" w="481">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7124339" y="23286"/>
            <a:ext cx="23670" cy="23424"/>
          </a:xfrm>
          <a:custGeom>
            <a:rect b="b" l="l" r="r" t="t"/>
            <a:pathLst>
              <a:path extrusionOk="0" h="476" w="481">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2147741" y="164834"/>
            <a:ext cx="23670" cy="23670"/>
          </a:xfrm>
          <a:custGeom>
            <a:rect b="b" l="l" r="r" t="t"/>
            <a:pathLst>
              <a:path extrusionOk="0" h="481" w="481">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3324399" y="335957"/>
            <a:ext cx="23621" cy="2367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4494201" y="377391"/>
            <a:ext cx="23670" cy="23621"/>
          </a:xfrm>
          <a:custGeom>
            <a:rect b="b" l="l" r="r" t="t"/>
            <a:pathLst>
              <a:path extrusionOk="0" h="480" w="481">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1472098" y="188208"/>
            <a:ext cx="23424" cy="23670"/>
          </a:xfrm>
          <a:custGeom>
            <a:rect b="b" l="l" r="r" t="t"/>
            <a:pathLst>
              <a:path extrusionOk="0" h="481" w="476">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5738997" y="165349"/>
            <a:ext cx="23670" cy="23670"/>
          </a:xfrm>
          <a:custGeom>
            <a:rect b="b" l="l" r="r" t="t"/>
            <a:pathLst>
              <a:path extrusionOk="0" h="481" w="481">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3094543" y="455388"/>
            <a:ext cx="40549" cy="40303"/>
          </a:xfrm>
          <a:custGeom>
            <a:rect b="b" l="l" r="r" t="t"/>
            <a:pathLst>
              <a:path extrusionOk="0" h="819" w="824">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2769008" y="121579"/>
            <a:ext cx="40352" cy="40303"/>
          </a:xfrm>
          <a:custGeom>
            <a:rect b="b" l="l" r="r" t="t"/>
            <a:pathLst>
              <a:path extrusionOk="0" h="819" w="82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375016" y="-68641"/>
            <a:ext cx="40549" cy="40549"/>
          </a:xfrm>
          <a:custGeom>
            <a:rect b="b" l="l" r="r" t="t"/>
            <a:pathLst>
              <a:path extrusionOk="0" h="824" w="824">
                <a:moveTo>
                  <a:pt x="414" y="0"/>
                </a:moveTo>
                <a:cubicBezTo>
                  <a:pt x="184" y="0"/>
                  <a:pt x="0" y="188"/>
                  <a:pt x="0" y="414"/>
                </a:cubicBezTo>
                <a:cubicBezTo>
                  <a:pt x="0" y="640"/>
                  <a:pt x="184" y="823"/>
                  <a:pt x="414" y="823"/>
                </a:cubicBezTo>
                <a:cubicBezTo>
                  <a:pt x="640" y="823"/>
                  <a:pt x="823" y="640"/>
                  <a:pt x="823" y="414"/>
                </a:cubicBezTo>
                <a:cubicBezTo>
                  <a:pt x="823" y="188"/>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400223" y="172018"/>
            <a:ext cx="40303" cy="40549"/>
          </a:xfrm>
          <a:custGeom>
            <a:rect b="b" l="l" r="r" t="t"/>
            <a:pathLst>
              <a:path extrusionOk="0" h="824" w="819">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91" name="Shape 19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2" name="Shape 192"/>
        <p:cNvGrpSpPr/>
        <p:nvPr/>
      </p:nvGrpSpPr>
      <p:grpSpPr>
        <a:xfrm>
          <a:off x="0" y="0"/>
          <a:ext cx="0" cy="0"/>
          <a:chOff x="0" y="0"/>
          <a:chExt cx="0" cy="0"/>
        </a:xfrm>
      </p:grpSpPr>
      <p:sp>
        <p:nvSpPr>
          <p:cNvPr id="193" name="Google Shape;193;p1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4" name="Google Shape;194;p13"/>
          <p:cNvSpPr/>
          <p:nvPr/>
        </p:nvSpPr>
        <p:spPr>
          <a:xfrm>
            <a:off x="7177250" y="-974046"/>
            <a:ext cx="2304258" cy="1303169"/>
          </a:xfrm>
          <a:custGeom>
            <a:rect b="b" l="l" r="r" t="t"/>
            <a:pathLst>
              <a:path extrusionOk="0" h="28701" w="50749">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3717824" y="4759413"/>
            <a:ext cx="1708338" cy="966147"/>
          </a:xfrm>
          <a:custGeom>
            <a:rect b="b" l="l" r="r" t="t"/>
            <a:pathLst>
              <a:path extrusionOk="0" h="28701" w="50749">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13"/>
          <p:cNvGrpSpPr/>
          <p:nvPr/>
        </p:nvGrpSpPr>
        <p:grpSpPr>
          <a:xfrm>
            <a:off x="18654" y="1102796"/>
            <a:ext cx="659851" cy="3865078"/>
            <a:chOff x="18654" y="1102796"/>
            <a:chExt cx="659851" cy="3865078"/>
          </a:xfrm>
        </p:grpSpPr>
        <p:sp>
          <p:nvSpPr>
            <p:cNvPr id="197" name="Google Shape;197;p13"/>
            <p:cNvSpPr/>
            <p:nvPr/>
          </p:nvSpPr>
          <p:spPr>
            <a:xfrm rot="-5400000">
              <a:off x="222668" y="3213500"/>
              <a:ext cx="36637" cy="36256"/>
            </a:xfrm>
            <a:custGeom>
              <a:rect b="b" l="l" r="r" t="t"/>
              <a:pathLst>
                <a:path extrusionOk="0" h="476" w="481">
                  <a:moveTo>
                    <a:pt x="240" y="1"/>
                  </a:moveTo>
                  <a:cubicBezTo>
                    <a:pt x="109" y="1"/>
                    <a:pt x="0" y="104"/>
                    <a:pt x="0" y="236"/>
                  </a:cubicBezTo>
                  <a:cubicBezTo>
                    <a:pt x="0" y="373"/>
                    <a:pt x="109" y="476"/>
                    <a:pt x="240" y="476"/>
                  </a:cubicBezTo>
                  <a:cubicBezTo>
                    <a:pt x="372" y="476"/>
                    <a:pt x="480" y="373"/>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rot="-5400000">
              <a:off x="426174" y="3415263"/>
              <a:ext cx="62381" cy="62762"/>
            </a:xfrm>
            <a:custGeom>
              <a:rect b="b" l="l" r="r" t="t"/>
              <a:pathLst>
                <a:path extrusionOk="0" h="824" w="819">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rot="-5400000">
              <a:off x="551769" y="4931466"/>
              <a:ext cx="36256" cy="36560"/>
            </a:xfrm>
            <a:custGeom>
              <a:rect b="b" l="l" r="r" t="t"/>
              <a:pathLst>
                <a:path extrusionOk="0" h="480" w="476">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rot="-5400000">
              <a:off x="204236" y="4755729"/>
              <a:ext cx="57735" cy="52632"/>
            </a:xfrm>
            <a:custGeom>
              <a:rect b="b" l="l" r="r" t="t"/>
              <a:pathLst>
                <a:path extrusionOk="0" h="691" w="758">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rot="-5400000">
              <a:off x="83396" y="4635879"/>
              <a:ext cx="299186" cy="292331"/>
            </a:xfrm>
            <a:custGeom>
              <a:rect b="b" l="l" r="r" t="t"/>
              <a:pathLst>
                <a:path extrusionOk="0" h="3838" w="3928">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rot="-5400000">
              <a:off x="412527" y="2462035"/>
              <a:ext cx="89649" cy="81728"/>
            </a:xfrm>
            <a:custGeom>
              <a:rect b="b" l="l" r="r" t="t"/>
              <a:pathLst>
                <a:path extrusionOk="0" h="1073" w="1177">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rot="-5400000">
              <a:off x="224508" y="2281479"/>
              <a:ext cx="465460" cy="442533"/>
            </a:xfrm>
            <a:custGeom>
              <a:rect b="b" l="l" r="r" t="t"/>
              <a:pathLst>
                <a:path extrusionOk="0" h="5810" w="6111">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rot="-5400000">
              <a:off x="361140" y="3983013"/>
              <a:ext cx="328206" cy="306498"/>
            </a:xfrm>
            <a:custGeom>
              <a:rect b="b" l="l" r="r" t="t"/>
              <a:pathLst>
                <a:path extrusionOk="0" h="4024" w="4309">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rot="-5400000">
              <a:off x="49121" y="1110793"/>
              <a:ext cx="451826" cy="435830"/>
            </a:xfrm>
            <a:custGeom>
              <a:rect b="b" l="l" r="r" t="t"/>
              <a:pathLst>
                <a:path extrusionOk="0" h="5722" w="5932">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rot="-5400000">
              <a:off x="204464" y="4033971"/>
              <a:ext cx="36637" cy="36256"/>
            </a:xfrm>
            <a:custGeom>
              <a:rect b="b" l="l" r="r" t="t"/>
              <a:pathLst>
                <a:path extrusionOk="0" h="476" w="481">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rot="-5400000">
              <a:off x="18654" y="1765603"/>
              <a:ext cx="36637" cy="36637"/>
            </a:xfrm>
            <a:custGeom>
              <a:rect b="b" l="l" r="r" t="t"/>
              <a:pathLst>
                <a:path extrusionOk="0" h="481" w="481">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rot="-5400000">
              <a:off x="55024" y="2811567"/>
              <a:ext cx="36256" cy="36637"/>
            </a:xfrm>
            <a:custGeom>
              <a:rect b="b" l="l" r="r" t="t"/>
              <a:pathLst>
                <a:path extrusionOk="0" h="481" w="476">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rot="-5400000">
              <a:off x="489214" y="1839187"/>
              <a:ext cx="62457" cy="62381"/>
            </a:xfrm>
            <a:custGeom>
              <a:rect b="b" l="l" r="r" t="t"/>
              <a:pathLst>
                <a:path extrusionOk="0" h="819" w="82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rot="-5400000">
              <a:off x="29965" y="4444511"/>
              <a:ext cx="62381" cy="62762"/>
            </a:xfrm>
            <a:custGeom>
              <a:rect b="b" l="l" r="r" t="t"/>
              <a:pathLst>
                <a:path extrusionOk="0" h="824" w="819">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13"/>
          <p:cNvGrpSpPr/>
          <p:nvPr/>
        </p:nvGrpSpPr>
        <p:grpSpPr>
          <a:xfrm>
            <a:off x="8465503" y="445018"/>
            <a:ext cx="678503" cy="2019849"/>
            <a:chOff x="8465503" y="445018"/>
            <a:chExt cx="678503" cy="2019849"/>
          </a:xfrm>
        </p:grpSpPr>
        <p:sp>
          <p:nvSpPr>
            <p:cNvPr id="212" name="Google Shape;212;p13"/>
            <p:cNvSpPr/>
            <p:nvPr/>
          </p:nvSpPr>
          <p:spPr>
            <a:xfrm>
              <a:off x="8767353" y="1079473"/>
              <a:ext cx="376653" cy="376653"/>
            </a:xfrm>
            <a:custGeom>
              <a:rect b="b" l="l" r="r" t="t"/>
              <a:pathLst>
                <a:path extrusionOk="0" h="7654" w="7654">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8465503" y="2088460"/>
              <a:ext cx="376653" cy="376407"/>
            </a:xfrm>
            <a:custGeom>
              <a:rect b="b" l="l" r="r" t="t"/>
              <a:pathLst>
                <a:path extrusionOk="0" h="7649" w="7654">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8815036" y="445018"/>
              <a:ext cx="226661" cy="226661"/>
            </a:xfrm>
            <a:custGeom>
              <a:rect b="b" l="l" r="r" t="t"/>
              <a:pathLst>
                <a:path extrusionOk="0" h="4606" w="4606">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8592365" y="1711468"/>
              <a:ext cx="150238" cy="148565"/>
            </a:xfrm>
            <a:custGeom>
              <a:rect b="b" l="l" r="r" t="t"/>
              <a:pathLst>
                <a:path extrusionOk="0" h="3019" w="3053">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8956907" y="850158"/>
              <a:ext cx="150287" cy="148614"/>
            </a:xfrm>
            <a:custGeom>
              <a:rect b="b" l="l" r="r" t="t"/>
              <a:pathLst>
                <a:path extrusionOk="0" h="3020" w="3054">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17" name="Shape 217"/>
        <p:cNvGrpSpPr/>
        <p:nvPr/>
      </p:nvGrpSpPr>
      <p:grpSpPr>
        <a:xfrm>
          <a:off x="0" y="0"/>
          <a:ext cx="0" cy="0"/>
          <a:chOff x="0" y="0"/>
          <a:chExt cx="0" cy="0"/>
        </a:xfrm>
      </p:grpSpPr>
      <p:sp>
        <p:nvSpPr>
          <p:cNvPr id="218" name="Google Shape;218;p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14"/>
          <p:cNvSpPr/>
          <p:nvPr/>
        </p:nvSpPr>
        <p:spPr>
          <a:xfrm rot="2700137">
            <a:off x="-2834189" y="3605166"/>
            <a:ext cx="6841717" cy="4017364"/>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rot="2700137">
            <a:off x="7007411" y="5102566"/>
            <a:ext cx="6841717" cy="4017364"/>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rot="2700137">
            <a:off x="3847186" y="-4073559"/>
            <a:ext cx="6841717" cy="4017364"/>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14"/>
          <p:cNvGrpSpPr/>
          <p:nvPr/>
        </p:nvGrpSpPr>
        <p:grpSpPr>
          <a:xfrm>
            <a:off x="2831670" y="4608490"/>
            <a:ext cx="2607747" cy="712260"/>
            <a:chOff x="2831670" y="4608490"/>
            <a:chExt cx="2607747" cy="712260"/>
          </a:xfrm>
        </p:grpSpPr>
        <p:sp>
          <p:nvSpPr>
            <p:cNvPr id="223" name="Google Shape;223;p14"/>
            <p:cNvSpPr/>
            <p:nvPr/>
          </p:nvSpPr>
          <p:spPr>
            <a:xfrm>
              <a:off x="4742661" y="4642051"/>
              <a:ext cx="376653" cy="376653"/>
            </a:xfrm>
            <a:custGeom>
              <a:rect b="b" l="l" r="r" t="t"/>
              <a:pathLst>
                <a:path extrusionOk="0" h="7654" w="7654">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3592494" y="4608490"/>
              <a:ext cx="226661" cy="226661"/>
            </a:xfrm>
            <a:custGeom>
              <a:rect b="b" l="l" r="r" t="t"/>
              <a:pathLst>
                <a:path extrusionOk="0" h="4606" w="4606">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2831670" y="4944097"/>
              <a:ext cx="376653" cy="376653"/>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3428873" y="4957827"/>
              <a:ext cx="150238" cy="148811"/>
            </a:xfrm>
            <a:custGeom>
              <a:rect b="b" l="l" r="r" t="t"/>
              <a:pathLst>
                <a:path extrusionOk="0" h="3024" w="3053">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3084212" y="4621973"/>
              <a:ext cx="150287" cy="148565"/>
            </a:xfrm>
            <a:custGeom>
              <a:rect b="b" l="l" r="r" t="t"/>
              <a:pathLst>
                <a:path extrusionOk="0" h="3019" w="3054">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5289376" y="4695098"/>
              <a:ext cx="150041" cy="148614"/>
            </a:xfrm>
            <a:custGeom>
              <a:rect b="b" l="l" r="r" t="t"/>
              <a:pathLst>
                <a:path extrusionOk="0" h="3020" w="3049">
                  <a:moveTo>
                    <a:pt x="2877" y="0"/>
                  </a:moveTo>
                  <a:cubicBezTo>
                    <a:pt x="2837" y="0"/>
                    <a:pt x="2797" y="16"/>
                    <a:pt x="2766" y="46"/>
                  </a:cubicBezTo>
                  <a:lnTo>
                    <a:pt x="62" y="2751"/>
                  </a:lnTo>
                  <a:cubicBezTo>
                    <a:pt x="0" y="2812"/>
                    <a:pt x="0" y="2911"/>
                    <a:pt x="62" y="2972"/>
                  </a:cubicBezTo>
                  <a:cubicBezTo>
                    <a:pt x="90" y="3005"/>
                    <a:pt x="132" y="3019"/>
                    <a:pt x="170" y="3019"/>
                  </a:cubicBezTo>
                  <a:cubicBezTo>
                    <a:pt x="212" y="3019"/>
                    <a:pt x="250" y="3005"/>
                    <a:pt x="283" y="2972"/>
                  </a:cubicBezTo>
                  <a:lnTo>
                    <a:pt x="2987" y="267"/>
                  </a:lnTo>
                  <a:cubicBezTo>
                    <a:pt x="3048" y="206"/>
                    <a:pt x="3048" y="107"/>
                    <a:pt x="2987" y="46"/>
                  </a:cubicBezTo>
                  <a:cubicBezTo>
                    <a:pt x="2957" y="16"/>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4334126" y="4659520"/>
              <a:ext cx="150041" cy="148762"/>
            </a:xfrm>
            <a:custGeom>
              <a:rect b="b" l="l" r="r" t="t"/>
              <a:pathLst>
                <a:path extrusionOk="0" h="3023" w="3049">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30" name="Shape 230"/>
        <p:cNvGrpSpPr/>
        <p:nvPr/>
      </p:nvGrpSpPr>
      <p:grpSpPr>
        <a:xfrm>
          <a:off x="0" y="0"/>
          <a:ext cx="0" cy="0"/>
          <a:chOff x="0" y="0"/>
          <a:chExt cx="0" cy="0"/>
        </a:xfrm>
      </p:grpSpPr>
      <p:sp>
        <p:nvSpPr>
          <p:cNvPr id="231" name="Google Shape;231;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 name="Google Shape;232;p15"/>
          <p:cNvSpPr/>
          <p:nvPr/>
        </p:nvSpPr>
        <p:spPr>
          <a:xfrm rot="3600091">
            <a:off x="-1110335" y="3939665"/>
            <a:ext cx="2904752" cy="1642777"/>
          </a:xfrm>
          <a:custGeom>
            <a:rect b="b" l="l" r="r" t="t"/>
            <a:pathLst>
              <a:path extrusionOk="0" h="28701" w="50749">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4681490" y="-1197747"/>
            <a:ext cx="2904746" cy="1642773"/>
          </a:xfrm>
          <a:custGeom>
            <a:rect b="b" l="l" r="r" t="t"/>
            <a:pathLst>
              <a:path extrusionOk="0" h="28701" w="50749">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15"/>
          <p:cNvGrpSpPr/>
          <p:nvPr/>
        </p:nvGrpSpPr>
        <p:grpSpPr>
          <a:xfrm>
            <a:off x="-100529" y="3092673"/>
            <a:ext cx="4335382" cy="2593449"/>
            <a:chOff x="-100532" y="2825297"/>
            <a:chExt cx="4782023" cy="2860632"/>
          </a:xfrm>
        </p:grpSpPr>
        <p:sp>
          <p:nvSpPr>
            <p:cNvPr id="235" name="Google Shape;235;p15"/>
            <p:cNvSpPr/>
            <p:nvPr/>
          </p:nvSpPr>
          <p:spPr>
            <a:xfrm flipH="1" rot="2700000">
              <a:off x="3574552" y="4589073"/>
              <a:ext cx="71389" cy="63380"/>
            </a:xfrm>
            <a:custGeom>
              <a:rect b="b" l="l" r="r" t="t"/>
              <a:pathLst>
                <a:path extrusionOk="0" h="823" w="927">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flipH="1" rot="2700000">
              <a:off x="1356281" y="5152564"/>
              <a:ext cx="37042" cy="37042"/>
            </a:xfrm>
            <a:custGeom>
              <a:rect b="b" l="l" r="r" t="t"/>
              <a:pathLst>
                <a:path extrusionOk="0" h="481" w="481">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flipH="1" rot="2700000">
              <a:off x="4154302" y="4531892"/>
              <a:ext cx="37042" cy="36657"/>
            </a:xfrm>
            <a:custGeom>
              <a:rect b="b" l="l" r="r" t="t"/>
              <a:pathLst>
                <a:path extrusionOk="0" h="476" w="481">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flipH="1" rot="2700000">
              <a:off x="2914340" y="4473576"/>
              <a:ext cx="36965" cy="37042"/>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flipH="1" rot="2700000">
              <a:off x="2375001" y="4406326"/>
              <a:ext cx="63457" cy="63457"/>
            </a:xfrm>
            <a:custGeom>
              <a:rect b="b" l="l" r="r" t="t"/>
              <a:pathLst>
                <a:path extrusionOk="0" h="824" w="824">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flipH="1" rot="2700000">
              <a:off x="1691072" y="5152763"/>
              <a:ext cx="63149" cy="63072"/>
            </a:xfrm>
            <a:custGeom>
              <a:rect b="b" l="l" r="r" t="t"/>
              <a:pathLst>
                <a:path extrusionOk="0" h="819" w="82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flipH="1" rot="2700000">
              <a:off x="1776971" y="5467586"/>
              <a:ext cx="47516" cy="42125"/>
            </a:xfrm>
            <a:custGeom>
              <a:rect b="b" l="l" r="r" t="t"/>
              <a:pathLst>
                <a:path extrusionOk="0" h="547" w="617">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flipH="1" rot="2700000">
              <a:off x="3136555" y="4746801"/>
              <a:ext cx="235885" cy="238195"/>
            </a:xfrm>
            <a:custGeom>
              <a:rect b="b" l="l" r="r" t="t"/>
              <a:pathLst>
                <a:path extrusionOk="0" h="3093" w="3063">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flipH="1" rot="2700000">
              <a:off x="4307438" y="4943076"/>
              <a:ext cx="90642" cy="82633"/>
            </a:xfrm>
            <a:custGeom>
              <a:rect b="b" l="l" r="r" t="t"/>
              <a:pathLst>
                <a:path extrusionOk="0" h="1073" w="1177">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flipH="1" rot="2700000">
              <a:off x="4117632" y="4754646"/>
              <a:ext cx="470229" cy="459602"/>
            </a:xfrm>
            <a:custGeom>
              <a:rect b="b" l="l" r="r" t="t"/>
              <a:pathLst>
                <a:path extrusionOk="0" h="5968" w="6106">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flipH="1" rot="2700000">
              <a:off x="1721123" y="4719249"/>
              <a:ext cx="93491" cy="82556"/>
            </a:xfrm>
            <a:custGeom>
              <a:rect b="b" l="l" r="r" t="t"/>
              <a:pathLst>
                <a:path extrusionOk="0" h="1072" w="1214">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flipH="1" rot="2700000">
              <a:off x="1531335" y="4542603"/>
              <a:ext cx="472771" cy="435574"/>
            </a:xfrm>
            <a:custGeom>
              <a:rect b="b" l="l" r="r" t="t"/>
              <a:pathLst>
                <a:path extrusionOk="0" h="5656" w="6139">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flipH="1" rot="2700000">
              <a:off x="2229809" y="4952600"/>
              <a:ext cx="476005" cy="466918"/>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flipH="1" rot="2700000">
              <a:off x="47201" y="2925239"/>
              <a:ext cx="476082" cy="466918"/>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flipH="1" rot="2700000">
              <a:off x="-92860" y="3631670"/>
              <a:ext cx="37042" cy="37042"/>
            </a:xfrm>
            <a:custGeom>
              <a:rect b="b" l="l" r="r" t="t"/>
              <a:pathLst>
                <a:path extrusionOk="0" h="481" w="481">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flipH="1" rot="2700000">
              <a:off x="97042" y="3637661"/>
              <a:ext cx="37042" cy="36657"/>
            </a:xfrm>
            <a:custGeom>
              <a:rect b="b" l="l" r="r" t="t"/>
              <a:pathLst>
                <a:path extrusionOk="0" h="476" w="481">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flipH="1" rot="2700000">
              <a:off x="2021211" y="5060350"/>
              <a:ext cx="36965" cy="37042"/>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flipH="1" rot="2700000">
              <a:off x="1523298" y="5641243"/>
              <a:ext cx="36965" cy="37042"/>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flipH="1" rot="2700000">
              <a:off x="3857318" y="4903971"/>
              <a:ext cx="37042" cy="36965"/>
            </a:xfrm>
            <a:custGeom>
              <a:rect b="b" l="l" r="r" t="t"/>
              <a:pathLst>
                <a:path extrusionOk="0" h="480" w="481">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flipH="1" rot="2700000">
              <a:off x="3812382" y="5247412"/>
              <a:ext cx="63149" cy="63457"/>
            </a:xfrm>
            <a:custGeom>
              <a:rect b="b" l="l" r="r" t="t"/>
              <a:pathLst>
                <a:path extrusionOk="0" h="824" w="82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5"/>
          <p:cNvGrpSpPr/>
          <p:nvPr/>
        </p:nvGrpSpPr>
        <p:grpSpPr>
          <a:xfrm>
            <a:off x="7727591" y="1384"/>
            <a:ext cx="1475971" cy="1552222"/>
            <a:chOff x="7727591" y="1384"/>
            <a:chExt cx="1475971" cy="1552222"/>
          </a:xfrm>
        </p:grpSpPr>
        <p:sp>
          <p:nvSpPr>
            <p:cNvPr id="256" name="Google Shape;256;p15"/>
            <p:cNvSpPr/>
            <p:nvPr/>
          </p:nvSpPr>
          <p:spPr>
            <a:xfrm rot="4499919">
              <a:off x="8478164" y="859620"/>
              <a:ext cx="226659" cy="226659"/>
            </a:xfrm>
            <a:custGeom>
              <a:rect b="b" l="l" r="r" t="t"/>
              <a:pathLst>
                <a:path extrusionOk="0" h="4606" w="4606">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rot="4499919">
              <a:off x="8951430" y="425151"/>
              <a:ext cx="226659" cy="226659"/>
            </a:xfrm>
            <a:custGeom>
              <a:rect b="b" l="l" r="r" t="t"/>
              <a:pathLst>
                <a:path extrusionOk="0" h="4606" w="4606">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rot="4499919">
              <a:off x="7769919" y="43712"/>
              <a:ext cx="376650" cy="376650"/>
            </a:xfrm>
            <a:custGeom>
              <a:rect b="b" l="l" r="r" t="t"/>
              <a:pathLst>
                <a:path extrusionOk="0" h="7654" w="7654">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rot="4499919">
              <a:off x="8286233" y="82928"/>
              <a:ext cx="150286" cy="148810"/>
            </a:xfrm>
            <a:custGeom>
              <a:rect b="b" l="l" r="r" t="t"/>
              <a:pathLst>
                <a:path extrusionOk="0" h="3024" w="3054">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rot="4499919">
              <a:off x="8799718" y="694772"/>
              <a:ext cx="150237" cy="148613"/>
            </a:xfrm>
            <a:custGeom>
              <a:rect b="b" l="l" r="r" t="t"/>
              <a:pathLst>
                <a:path extrusionOk="0" h="3020" w="3053">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rot="4499919">
              <a:off x="8799694" y="1387514"/>
              <a:ext cx="150286" cy="148564"/>
            </a:xfrm>
            <a:custGeom>
              <a:rect b="b" l="l" r="r" t="t"/>
              <a:pathLst>
                <a:path extrusionOk="0" h="3019" w="3054">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62" name="Shape 262"/>
        <p:cNvGrpSpPr/>
        <p:nvPr/>
      </p:nvGrpSpPr>
      <p:grpSpPr>
        <a:xfrm>
          <a:off x="0" y="0"/>
          <a:ext cx="0" cy="0"/>
          <a:chOff x="0" y="0"/>
          <a:chExt cx="0" cy="0"/>
        </a:xfrm>
      </p:grpSpPr>
      <p:sp>
        <p:nvSpPr>
          <p:cNvPr id="263" name="Google Shape;26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4" name="Google Shape;264;p16"/>
          <p:cNvSpPr/>
          <p:nvPr/>
        </p:nvSpPr>
        <p:spPr>
          <a:xfrm rot="7200090">
            <a:off x="-3229637" y="-1002655"/>
            <a:ext cx="5237331" cy="3075295"/>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6"/>
          <p:cNvGrpSpPr/>
          <p:nvPr/>
        </p:nvGrpSpPr>
        <p:grpSpPr>
          <a:xfrm>
            <a:off x="6854519" y="103553"/>
            <a:ext cx="2535260" cy="5010884"/>
            <a:chOff x="6854519" y="103553"/>
            <a:chExt cx="2535260" cy="5010884"/>
          </a:xfrm>
        </p:grpSpPr>
        <p:sp>
          <p:nvSpPr>
            <p:cNvPr id="266" name="Google Shape;266;p16"/>
            <p:cNvSpPr/>
            <p:nvPr/>
          </p:nvSpPr>
          <p:spPr>
            <a:xfrm rot="-5400000">
              <a:off x="8978449" y="3897060"/>
              <a:ext cx="33060" cy="32717"/>
            </a:xfrm>
            <a:custGeom>
              <a:rect b="b" l="l" r="r" t="t"/>
              <a:pathLst>
                <a:path extrusionOk="0" h="476" w="481">
                  <a:moveTo>
                    <a:pt x="240" y="1"/>
                  </a:moveTo>
                  <a:cubicBezTo>
                    <a:pt x="109" y="1"/>
                    <a:pt x="0" y="104"/>
                    <a:pt x="0" y="236"/>
                  </a:cubicBezTo>
                  <a:cubicBezTo>
                    <a:pt x="0" y="373"/>
                    <a:pt x="109" y="476"/>
                    <a:pt x="240" y="476"/>
                  </a:cubicBezTo>
                  <a:cubicBezTo>
                    <a:pt x="372" y="476"/>
                    <a:pt x="480" y="373"/>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rot="-5400000">
              <a:off x="8624820" y="3145404"/>
              <a:ext cx="56292" cy="56636"/>
            </a:xfrm>
            <a:custGeom>
              <a:rect b="b" l="l" r="r" t="t"/>
              <a:pathLst>
                <a:path extrusionOk="0" h="824" w="819">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rot="-5400000">
              <a:off x="8998497" y="3146301"/>
              <a:ext cx="54388" cy="54844"/>
            </a:xfrm>
            <a:custGeom>
              <a:rect b="b" l="l" r="r" t="t"/>
              <a:pathLst>
                <a:path extrusionOk="0" h="480" w="476">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rot="-5400000">
              <a:off x="8140866" y="4776876"/>
              <a:ext cx="52099" cy="47494"/>
            </a:xfrm>
            <a:custGeom>
              <a:rect b="b" l="l" r="r" t="t"/>
              <a:pathLst>
                <a:path extrusionOk="0" h="691" w="758">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
            <p:cNvSpPr/>
            <p:nvPr/>
          </p:nvSpPr>
          <p:spPr>
            <a:xfrm rot="-5400000">
              <a:off x="7855024" y="4670770"/>
              <a:ext cx="448813" cy="438520"/>
            </a:xfrm>
            <a:custGeom>
              <a:rect b="b" l="l" r="r" t="t"/>
              <a:pathLst>
                <a:path extrusionOk="0" h="3838" w="3928">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rot="-5400000">
              <a:off x="8592619" y="4382825"/>
              <a:ext cx="80898" cy="73750"/>
            </a:xfrm>
            <a:custGeom>
              <a:rect b="b" l="l" r="r" t="t"/>
              <a:pathLst>
                <a:path extrusionOk="0" h="1073" w="1177">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rot="-5400000">
              <a:off x="8422953" y="4219894"/>
              <a:ext cx="420024" cy="399336"/>
            </a:xfrm>
            <a:custGeom>
              <a:rect b="b" l="l" r="r" t="t"/>
              <a:pathLst>
                <a:path extrusionOk="0" h="5810" w="6111">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rot="-5400000">
              <a:off x="9103405" y="4591461"/>
              <a:ext cx="296168" cy="276580"/>
            </a:xfrm>
            <a:custGeom>
              <a:rect b="b" l="l" r="r" t="t"/>
              <a:pathLst>
                <a:path extrusionOk="0" h="4024" w="4309">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rot="-5400000">
              <a:off x="8821842" y="1999602"/>
              <a:ext cx="407721" cy="393287"/>
            </a:xfrm>
            <a:custGeom>
              <a:rect b="b" l="l" r="r" t="t"/>
              <a:pathLst>
                <a:path extrusionOk="0" h="5722" w="5932">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rot="-5400000">
              <a:off x="8962022" y="4637444"/>
              <a:ext cx="33060" cy="32717"/>
            </a:xfrm>
            <a:custGeom>
              <a:rect b="b" l="l" r="r" t="t"/>
              <a:pathLst>
                <a:path extrusionOk="0" h="476" w="481">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rot="-5400000">
              <a:off x="8794349" y="2590495"/>
              <a:ext cx="33060" cy="33060"/>
            </a:xfrm>
            <a:custGeom>
              <a:rect b="b" l="l" r="r" t="t"/>
              <a:pathLst>
                <a:path extrusionOk="0" h="481" w="481">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rot="-5400000">
              <a:off x="8827169" y="3534360"/>
              <a:ext cx="32717" cy="33060"/>
            </a:xfrm>
            <a:custGeom>
              <a:rect b="b" l="l" r="r" t="t"/>
              <a:pathLst>
                <a:path extrusionOk="0" h="481" w="476">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rot="-5400000">
              <a:off x="8733899" y="1699484"/>
              <a:ext cx="56361" cy="56292"/>
            </a:xfrm>
            <a:custGeom>
              <a:rect b="b" l="l" r="r" t="t"/>
              <a:pathLst>
                <a:path extrusionOk="0" h="819" w="82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rot="-5400000">
              <a:off x="8804556" y="5007911"/>
              <a:ext cx="56292" cy="56636"/>
            </a:xfrm>
            <a:custGeom>
              <a:rect b="b" l="l" r="r" t="t"/>
              <a:pathLst>
                <a:path extrusionOk="0" h="824" w="819">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16"/>
            <p:cNvGrpSpPr/>
            <p:nvPr/>
          </p:nvGrpSpPr>
          <p:grpSpPr>
            <a:xfrm>
              <a:off x="6854519" y="103553"/>
              <a:ext cx="2302348" cy="1279377"/>
              <a:chOff x="6854519" y="103553"/>
              <a:chExt cx="2302348" cy="1279377"/>
            </a:xfrm>
          </p:grpSpPr>
          <p:sp>
            <p:nvSpPr>
              <p:cNvPr id="281" name="Google Shape;281;p16"/>
              <p:cNvSpPr/>
              <p:nvPr/>
            </p:nvSpPr>
            <p:spPr>
              <a:xfrm>
                <a:off x="8852650" y="1084569"/>
                <a:ext cx="304216" cy="298360"/>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8004686" y="137113"/>
                <a:ext cx="376653" cy="376653"/>
              </a:xfrm>
              <a:custGeom>
                <a:rect b="b" l="l" r="r" t="t"/>
                <a:pathLst>
                  <a:path extrusionOk="0" h="7654" w="7654">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8402253" y="781447"/>
                <a:ext cx="376653" cy="376407"/>
              </a:xfrm>
              <a:custGeom>
                <a:rect b="b" l="l" r="r" t="t"/>
                <a:pathLst>
                  <a:path extrusionOk="0" h="7649" w="7654">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8891436" y="216931"/>
                <a:ext cx="226661" cy="226661"/>
              </a:xfrm>
              <a:custGeom>
                <a:rect b="b" l="l" r="r" t="t"/>
                <a:pathLst>
                  <a:path extrusionOk="0" h="4606" w="4606">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6854519" y="103553"/>
                <a:ext cx="226661" cy="226661"/>
              </a:xfrm>
              <a:custGeom>
                <a:rect b="b" l="l" r="r" t="t"/>
                <a:pathLst>
                  <a:path extrusionOk="0" h="4606" w="4606">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8551401" y="190161"/>
                <a:ext cx="150041" cy="148614"/>
              </a:xfrm>
              <a:custGeom>
                <a:rect b="b" l="l" r="r" t="t"/>
                <a:pathLst>
                  <a:path extrusionOk="0" h="3020" w="3049">
                    <a:moveTo>
                      <a:pt x="2877" y="0"/>
                    </a:moveTo>
                    <a:cubicBezTo>
                      <a:pt x="2837" y="0"/>
                      <a:pt x="2797" y="16"/>
                      <a:pt x="2766" y="46"/>
                    </a:cubicBezTo>
                    <a:lnTo>
                      <a:pt x="62" y="2751"/>
                    </a:lnTo>
                    <a:cubicBezTo>
                      <a:pt x="0" y="2812"/>
                      <a:pt x="0" y="2911"/>
                      <a:pt x="62" y="2972"/>
                    </a:cubicBezTo>
                    <a:cubicBezTo>
                      <a:pt x="90" y="3005"/>
                      <a:pt x="132" y="3019"/>
                      <a:pt x="170" y="3019"/>
                    </a:cubicBezTo>
                    <a:cubicBezTo>
                      <a:pt x="212" y="3019"/>
                      <a:pt x="250" y="3005"/>
                      <a:pt x="283" y="2972"/>
                    </a:cubicBezTo>
                    <a:lnTo>
                      <a:pt x="2987" y="267"/>
                    </a:lnTo>
                    <a:cubicBezTo>
                      <a:pt x="3048" y="206"/>
                      <a:pt x="3048" y="107"/>
                      <a:pt x="2987" y="46"/>
                    </a:cubicBezTo>
                    <a:cubicBezTo>
                      <a:pt x="2957" y="16"/>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7596151" y="154583"/>
                <a:ext cx="150041" cy="148762"/>
              </a:xfrm>
              <a:custGeom>
                <a:rect b="b" l="l" r="r" t="t"/>
                <a:pathLst>
                  <a:path extrusionOk="0" h="3023" w="3049">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4_1">
    <p:spTree>
      <p:nvGrpSpPr>
        <p:cNvPr id="288" name="Shape 288"/>
        <p:cNvGrpSpPr/>
        <p:nvPr/>
      </p:nvGrpSpPr>
      <p:grpSpPr>
        <a:xfrm>
          <a:off x="0" y="0"/>
          <a:ext cx="0" cy="0"/>
          <a:chOff x="0" y="0"/>
          <a:chExt cx="0" cy="0"/>
        </a:xfrm>
      </p:grpSpPr>
      <p:sp>
        <p:nvSpPr>
          <p:cNvPr id="289" name="Google Shape;289;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0" name="Google Shape;290;p17"/>
          <p:cNvSpPr/>
          <p:nvPr/>
        </p:nvSpPr>
        <p:spPr>
          <a:xfrm rot="-8099888">
            <a:off x="4971230" y="-2988461"/>
            <a:ext cx="8345545" cy="4900412"/>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rot="-3733031">
            <a:off x="-5550870" y="2449299"/>
            <a:ext cx="8345506" cy="1935534"/>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17"/>
          <p:cNvGrpSpPr/>
          <p:nvPr/>
        </p:nvGrpSpPr>
        <p:grpSpPr>
          <a:xfrm>
            <a:off x="3734632" y="-201517"/>
            <a:ext cx="3141199" cy="736518"/>
            <a:chOff x="3734632" y="-201517"/>
            <a:chExt cx="3141199" cy="736518"/>
          </a:xfrm>
        </p:grpSpPr>
        <p:sp>
          <p:nvSpPr>
            <p:cNvPr id="293" name="Google Shape;293;p17"/>
            <p:cNvSpPr/>
            <p:nvPr/>
          </p:nvSpPr>
          <p:spPr>
            <a:xfrm>
              <a:off x="6499178" y="27798"/>
              <a:ext cx="376653" cy="376653"/>
            </a:xfrm>
            <a:custGeom>
              <a:rect b="b" l="l" r="r" t="t"/>
              <a:pathLst>
                <a:path extrusionOk="0" h="7654" w="7654">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5756610" y="308340"/>
              <a:ext cx="226661" cy="226661"/>
            </a:xfrm>
            <a:custGeom>
              <a:rect b="b" l="l" r="r" t="t"/>
              <a:pathLst>
                <a:path extrusionOk="0" h="4606" w="4606">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4483814" y="78287"/>
              <a:ext cx="226661" cy="226661"/>
            </a:xfrm>
            <a:custGeom>
              <a:rect b="b" l="l" r="r" t="t"/>
              <a:pathLst>
                <a:path extrusionOk="0" h="4606" w="4606">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3734632" y="117747"/>
              <a:ext cx="376653" cy="376653"/>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6688732" y="-201517"/>
              <a:ext cx="150287" cy="148614"/>
            </a:xfrm>
            <a:custGeom>
              <a:rect b="b" l="l" r="r" t="t"/>
              <a:pathLst>
                <a:path extrusionOk="0" h="3020" w="3054">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a:off x="5671232" y="20909"/>
              <a:ext cx="150238" cy="148614"/>
            </a:xfrm>
            <a:custGeom>
              <a:rect b="b" l="l" r="r" t="t"/>
              <a:pathLst>
                <a:path extrusionOk="0" h="3020" w="3053">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7"/>
          <p:cNvGrpSpPr/>
          <p:nvPr/>
        </p:nvGrpSpPr>
        <p:grpSpPr>
          <a:xfrm>
            <a:off x="115053" y="2850179"/>
            <a:ext cx="376653" cy="776378"/>
            <a:chOff x="115053" y="2850179"/>
            <a:chExt cx="376653" cy="776378"/>
          </a:xfrm>
        </p:grpSpPr>
        <p:sp>
          <p:nvSpPr>
            <p:cNvPr id="300" name="Google Shape;300;p17"/>
            <p:cNvSpPr/>
            <p:nvPr/>
          </p:nvSpPr>
          <p:spPr>
            <a:xfrm>
              <a:off x="115053" y="2850179"/>
              <a:ext cx="376653" cy="376653"/>
            </a:xfrm>
            <a:custGeom>
              <a:rect b="b" l="l" r="r" t="t"/>
              <a:pathLst>
                <a:path extrusionOk="0" h="7654" w="7654">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271332" y="3477992"/>
              <a:ext cx="150287" cy="148565"/>
            </a:xfrm>
            <a:custGeom>
              <a:rect b="b" l="l" r="r" t="t"/>
              <a:pathLst>
                <a:path extrusionOk="0" h="3019" w="3054">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7"/>
          <p:cNvGrpSpPr/>
          <p:nvPr/>
        </p:nvGrpSpPr>
        <p:grpSpPr>
          <a:xfrm>
            <a:off x="2260929" y="2258795"/>
            <a:ext cx="7041313" cy="2969217"/>
            <a:chOff x="4710633" y="3026707"/>
            <a:chExt cx="4686710" cy="1976316"/>
          </a:xfrm>
        </p:grpSpPr>
        <p:sp>
          <p:nvSpPr>
            <p:cNvPr id="303" name="Google Shape;303;p17"/>
            <p:cNvSpPr/>
            <p:nvPr/>
          </p:nvSpPr>
          <p:spPr>
            <a:xfrm>
              <a:off x="5110113" y="4834831"/>
              <a:ext cx="23670" cy="23670"/>
            </a:xfrm>
            <a:custGeom>
              <a:rect b="b" l="l" r="r" t="t"/>
              <a:pathLst>
                <a:path extrusionOk="0" h="481" w="481">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a:off x="8936913" y="4484012"/>
              <a:ext cx="23670" cy="23424"/>
            </a:xfrm>
            <a:custGeom>
              <a:rect b="b" l="l" r="r" t="t"/>
              <a:pathLst>
                <a:path extrusionOk="0" h="476" w="481">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9006814" y="3574307"/>
              <a:ext cx="40549" cy="40598"/>
            </a:xfrm>
            <a:custGeom>
              <a:rect b="b" l="l" r="r" t="t"/>
              <a:pathLst>
                <a:path extrusionOk="0" h="825" w="824">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8888097" y="4242592"/>
              <a:ext cx="40549" cy="40549"/>
            </a:xfrm>
            <a:custGeom>
              <a:rect b="b" l="l" r="r" t="t"/>
              <a:pathLst>
                <a:path extrusionOk="0" h="824" w="824">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9054941" y="4239124"/>
              <a:ext cx="40352" cy="40303"/>
            </a:xfrm>
            <a:custGeom>
              <a:rect b="b" l="l" r="r" t="t"/>
              <a:pathLst>
                <a:path extrusionOk="0" h="819" w="82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9213296" y="3459502"/>
              <a:ext cx="40303" cy="40598"/>
            </a:xfrm>
            <a:custGeom>
              <a:rect b="b" l="l" r="r" t="t"/>
              <a:pathLst>
                <a:path extrusionOk="0" h="825" w="819">
                  <a:moveTo>
                    <a:pt x="409" y="1"/>
                  </a:moveTo>
                  <a:cubicBezTo>
                    <a:pt x="184" y="1"/>
                    <a:pt x="0" y="184"/>
                    <a:pt x="0" y="415"/>
                  </a:cubicBezTo>
                  <a:cubicBezTo>
                    <a:pt x="0" y="641"/>
                    <a:pt x="184" y="824"/>
                    <a:pt x="409" y="824"/>
                  </a:cubicBezTo>
                  <a:cubicBezTo>
                    <a:pt x="635" y="824"/>
                    <a:pt x="819" y="641"/>
                    <a:pt x="819" y="415"/>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8939693" y="3247164"/>
              <a:ext cx="44486" cy="39073"/>
            </a:xfrm>
            <a:custGeom>
              <a:rect b="b" l="l" r="r" t="t"/>
              <a:pathLst>
                <a:path extrusionOk="0" h="794" w="904">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8855200" y="3155389"/>
              <a:ext cx="213719" cy="222478"/>
            </a:xfrm>
            <a:custGeom>
              <a:rect b="b" l="l" r="r" t="t"/>
              <a:pathLst>
                <a:path extrusionOk="0" h="4521" w="4343">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4770816" y="4784244"/>
              <a:ext cx="30363" cy="26918"/>
            </a:xfrm>
            <a:custGeom>
              <a:rect b="b" l="l" r="r" t="t"/>
              <a:pathLst>
                <a:path extrusionOk="0" h="547" w="617">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4710633" y="4721600"/>
              <a:ext cx="150730" cy="152207"/>
            </a:xfrm>
            <a:custGeom>
              <a:rect b="b" l="l" r="r" t="t"/>
              <a:pathLst>
                <a:path extrusionOk="0" h="3093" w="3063">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5723064" y="4819527"/>
              <a:ext cx="57920" cy="52802"/>
            </a:xfrm>
            <a:custGeom>
              <a:rect b="b" l="l" r="r" t="t"/>
              <a:pathLst>
                <a:path extrusionOk="0" h="1073" w="1177">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5601763" y="4699111"/>
              <a:ext cx="300476" cy="293685"/>
            </a:xfrm>
            <a:custGeom>
              <a:rect b="b" l="l" r="r" t="t"/>
              <a:pathLst>
                <a:path extrusionOk="0" h="5968" w="6106">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9216298" y="4020980"/>
              <a:ext cx="59741" cy="52753"/>
            </a:xfrm>
            <a:custGeom>
              <a:rect b="b" l="l" r="r" t="t"/>
              <a:pathLst>
                <a:path extrusionOk="0" h="1072" w="1214">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9095243" y="3908192"/>
              <a:ext cx="302100" cy="278332"/>
            </a:xfrm>
            <a:custGeom>
              <a:rect b="b" l="l" r="r" t="t"/>
              <a:pathLst>
                <a:path extrusionOk="0" h="5656" w="6139">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7019475" y="4696990"/>
              <a:ext cx="304167" cy="298360"/>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8928104" y="4609201"/>
              <a:ext cx="277594" cy="266964"/>
            </a:xfrm>
            <a:custGeom>
              <a:rect b="b" l="l" r="r" t="t"/>
              <a:pathLst>
                <a:path extrusionOk="0" h="5425" w="5641">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6452148" y="4802402"/>
              <a:ext cx="23670" cy="23670"/>
            </a:xfrm>
            <a:custGeom>
              <a:rect b="b" l="l" r="r" t="t"/>
              <a:pathLst>
                <a:path extrusionOk="0" h="481" w="481">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9165612" y="3026707"/>
              <a:ext cx="23621" cy="23621"/>
            </a:xfrm>
            <a:custGeom>
              <a:rect b="b" l="l" r="r" t="t"/>
              <a:pathLst>
                <a:path extrusionOk="0" h="480"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7401634" y="4979353"/>
              <a:ext cx="23621" cy="2367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8972072" y="4003461"/>
              <a:ext cx="23670" cy="23670"/>
            </a:xfrm>
            <a:custGeom>
              <a:rect b="b" l="l" r="r" t="t"/>
              <a:pathLst>
                <a:path extrusionOk="0" h="481" w="481">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9134807" y="3665984"/>
              <a:ext cx="23424" cy="23670"/>
            </a:xfrm>
            <a:custGeom>
              <a:rect b="b" l="l" r="r" t="t"/>
              <a:pathLst>
                <a:path extrusionOk="0" h="481" w="476">
                  <a:moveTo>
                    <a:pt x="236" y="1"/>
                  </a:moveTo>
                  <a:cubicBezTo>
                    <a:pt x="104" y="1"/>
                    <a:pt x="1" y="109"/>
                    <a:pt x="1" y="241"/>
                  </a:cubicBezTo>
                  <a:cubicBezTo>
                    <a:pt x="1" y="372"/>
                    <a:pt x="104" y="480"/>
                    <a:pt x="236" y="480"/>
                  </a:cubicBezTo>
                  <a:cubicBezTo>
                    <a:pt x="372" y="480"/>
                    <a:pt x="476" y="372"/>
                    <a:pt x="476" y="241"/>
                  </a:cubicBezTo>
                  <a:cubicBezTo>
                    <a:pt x="476" y="109"/>
                    <a:pt x="372" y="1"/>
                    <a:pt x="23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4_1_1">
    <p:spTree>
      <p:nvGrpSpPr>
        <p:cNvPr id="324" name="Shape 324"/>
        <p:cNvGrpSpPr/>
        <p:nvPr/>
      </p:nvGrpSpPr>
      <p:grpSpPr>
        <a:xfrm>
          <a:off x="0" y="0"/>
          <a:ext cx="0" cy="0"/>
          <a:chOff x="0" y="0"/>
          <a:chExt cx="0" cy="0"/>
        </a:xfrm>
      </p:grpSpPr>
      <p:sp>
        <p:nvSpPr>
          <p:cNvPr id="325" name="Google Shape;325;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26" name="Google Shape;326;p18"/>
          <p:cNvGrpSpPr/>
          <p:nvPr/>
        </p:nvGrpSpPr>
        <p:grpSpPr>
          <a:xfrm>
            <a:off x="-92058" y="-39324"/>
            <a:ext cx="825661" cy="5143500"/>
            <a:chOff x="-92058" y="-39324"/>
            <a:chExt cx="825661" cy="5143500"/>
          </a:xfrm>
        </p:grpSpPr>
        <p:sp>
          <p:nvSpPr>
            <p:cNvPr id="327" name="Google Shape;327;p18"/>
            <p:cNvSpPr/>
            <p:nvPr/>
          </p:nvSpPr>
          <p:spPr>
            <a:xfrm>
              <a:off x="-68075" y="5049614"/>
              <a:ext cx="61458" cy="54563"/>
            </a:xfrm>
            <a:custGeom>
              <a:rect b="b" l="l" r="r" t="t"/>
              <a:pathLst>
                <a:path extrusionOk="0" h="823" w="927">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142101" y="458097"/>
              <a:ext cx="49657" cy="49657"/>
            </a:xfrm>
            <a:custGeom>
              <a:rect b="b" l="l" r="r" t="t"/>
              <a:pathLst>
                <a:path extrusionOk="0" h="749" w="749">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144273" y="3703071"/>
              <a:ext cx="31889" cy="31558"/>
            </a:xfrm>
            <a:custGeom>
              <a:rect b="b" l="l" r="r" t="t"/>
              <a:pathLst>
                <a:path extrusionOk="0" h="476" w="481">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105954" y="2746349"/>
              <a:ext cx="54298" cy="54629"/>
            </a:xfrm>
            <a:custGeom>
              <a:rect b="b" l="l" r="r" t="t"/>
              <a:pathLst>
                <a:path extrusionOk="0" h="824" w="819">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78507" y="3377821"/>
              <a:ext cx="54629" cy="54629"/>
            </a:xfrm>
            <a:custGeom>
              <a:rect b="b" l="l" r="r" t="t"/>
              <a:pathLst>
                <a:path extrusionOk="0" h="824" w="824">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227557" y="936159"/>
              <a:ext cx="54298" cy="54629"/>
            </a:xfrm>
            <a:custGeom>
              <a:rect b="b" l="l" r="r" t="t"/>
              <a:pathLst>
                <a:path extrusionOk="0" h="824" w="819">
                  <a:moveTo>
                    <a:pt x="410" y="0"/>
                  </a:moveTo>
                  <a:cubicBezTo>
                    <a:pt x="184" y="0"/>
                    <a:pt x="0" y="183"/>
                    <a:pt x="0" y="409"/>
                  </a:cubicBezTo>
                  <a:cubicBezTo>
                    <a:pt x="0" y="640"/>
                    <a:pt x="184" y="823"/>
                    <a:pt x="410" y="823"/>
                  </a:cubicBezTo>
                  <a:cubicBezTo>
                    <a:pt x="635" y="823"/>
                    <a:pt x="819" y="640"/>
                    <a:pt x="819" y="409"/>
                  </a:cubicBezTo>
                  <a:cubicBezTo>
                    <a:pt x="819" y="183"/>
                    <a:pt x="635"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323751" y="4074669"/>
              <a:ext cx="409851" cy="401962"/>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144620" y="-5844"/>
              <a:ext cx="393277" cy="379354"/>
            </a:xfrm>
            <a:custGeom>
              <a:rect b="b" l="l" r="r" t="t"/>
              <a:pathLst>
                <a:path extrusionOk="0" h="5722" w="5932">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191752" y="1300622"/>
              <a:ext cx="373984" cy="359664"/>
            </a:xfrm>
            <a:custGeom>
              <a:rect b="b" l="l" r="r" t="t"/>
              <a:pathLst>
                <a:path extrusionOk="0" h="5425" w="5641">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291860" y="2216504"/>
              <a:ext cx="31889" cy="31889"/>
            </a:xfrm>
            <a:custGeom>
              <a:rect b="b" l="l" r="r" t="t"/>
              <a:pathLst>
                <a:path extrusionOk="0" h="481" w="481">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113379" y="4675703"/>
              <a:ext cx="31889" cy="31558"/>
            </a:xfrm>
            <a:custGeom>
              <a:rect b="b" l="l" r="r" t="t"/>
              <a:pathLst>
                <a:path extrusionOk="0" h="476" w="481">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92058" y="320864"/>
              <a:ext cx="31823" cy="31558"/>
            </a:xfrm>
            <a:custGeom>
              <a:rect b="b" l="l" r="r" t="t"/>
              <a:pathLst>
                <a:path extrusionOk="0" h="476" w="480">
                  <a:moveTo>
                    <a:pt x="240" y="1"/>
                  </a:moveTo>
                  <a:cubicBezTo>
                    <a:pt x="108" y="1"/>
                    <a:pt x="0" y="104"/>
                    <a:pt x="0" y="236"/>
                  </a:cubicBezTo>
                  <a:cubicBezTo>
                    <a:pt x="0" y="372"/>
                    <a:pt x="108" y="476"/>
                    <a:pt x="240" y="476"/>
                  </a:cubicBezTo>
                  <a:cubicBezTo>
                    <a:pt x="372" y="476"/>
                    <a:pt x="480" y="372"/>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70910" y="-39324"/>
              <a:ext cx="31889" cy="31889"/>
            </a:xfrm>
            <a:custGeom>
              <a:rect b="b" l="l" r="r" t="t"/>
              <a:pathLst>
                <a:path extrusionOk="0" h="481" w="481">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18"/>
          <p:cNvGrpSpPr/>
          <p:nvPr/>
        </p:nvGrpSpPr>
        <p:grpSpPr>
          <a:xfrm>
            <a:off x="6472987" y="-7810"/>
            <a:ext cx="2837357" cy="1043786"/>
            <a:chOff x="6472987" y="-7810"/>
            <a:chExt cx="2837357" cy="1043786"/>
          </a:xfrm>
        </p:grpSpPr>
        <p:sp>
          <p:nvSpPr>
            <p:cNvPr id="341" name="Google Shape;341;p18"/>
            <p:cNvSpPr/>
            <p:nvPr/>
          </p:nvSpPr>
          <p:spPr>
            <a:xfrm>
              <a:off x="8131436" y="25751"/>
              <a:ext cx="376653" cy="376653"/>
            </a:xfrm>
            <a:custGeom>
              <a:rect b="b" l="l" r="r" t="t"/>
              <a:pathLst>
                <a:path extrusionOk="0" h="7654" w="7654">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9018186" y="105568"/>
              <a:ext cx="226661" cy="226661"/>
            </a:xfrm>
            <a:custGeom>
              <a:rect b="b" l="l" r="r" t="t"/>
              <a:pathLst>
                <a:path extrusionOk="0" h="4606" w="4606">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6981269" y="-7810"/>
              <a:ext cx="226661" cy="226661"/>
            </a:xfrm>
            <a:custGeom>
              <a:rect b="b" l="l" r="r" t="t"/>
              <a:pathLst>
                <a:path extrusionOk="0" h="4606" w="4606">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8641520" y="659322"/>
              <a:ext cx="376653" cy="376653"/>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6817648" y="341527"/>
              <a:ext cx="150238" cy="148811"/>
            </a:xfrm>
            <a:custGeom>
              <a:rect b="b" l="l" r="r" t="t"/>
              <a:pathLst>
                <a:path extrusionOk="0" h="3024" w="3053">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6472987" y="5673"/>
              <a:ext cx="150287" cy="148565"/>
            </a:xfrm>
            <a:custGeom>
              <a:rect b="b" l="l" r="r" t="t"/>
              <a:pathLst>
                <a:path extrusionOk="0" h="3019" w="3054">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9160057" y="510708"/>
              <a:ext cx="150287" cy="148614"/>
            </a:xfrm>
            <a:custGeom>
              <a:rect b="b" l="l" r="r" t="t"/>
              <a:pathLst>
                <a:path extrusionOk="0" h="3020" w="3054">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8678151" y="78798"/>
              <a:ext cx="150041" cy="148614"/>
            </a:xfrm>
            <a:custGeom>
              <a:rect b="b" l="l" r="r" t="t"/>
              <a:pathLst>
                <a:path extrusionOk="0" h="3020" w="3049">
                  <a:moveTo>
                    <a:pt x="2877" y="0"/>
                  </a:moveTo>
                  <a:cubicBezTo>
                    <a:pt x="2837" y="0"/>
                    <a:pt x="2797" y="16"/>
                    <a:pt x="2766" y="46"/>
                  </a:cubicBezTo>
                  <a:lnTo>
                    <a:pt x="62" y="2751"/>
                  </a:lnTo>
                  <a:cubicBezTo>
                    <a:pt x="0" y="2812"/>
                    <a:pt x="0" y="2911"/>
                    <a:pt x="62" y="2972"/>
                  </a:cubicBezTo>
                  <a:cubicBezTo>
                    <a:pt x="90" y="3005"/>
                    <a:pt x="132" y="3019"/>
                    <a:pt x="170" y="3019"/>
                  </a:cubicBezTo>
                  <a:cubicBezTo>
                    <a:pt x="212" y="3019"/>
                    <a:pt x="250" y="3005"/>
                    <a:pt x="283" y="2972"/>
                  </a:cubicBezTo>
                  <a:lnTo>
                    <a:pt x="2987" y="267"/>
                  </a:lnTo>
                  <a:cubicBezTo>
                    <a:pt x="3048" y="206"/>
                    <a:pt x="3048" y="107"/>
                    <a:pt x="2987" y="46"/>
                  </a:cubicBezTo>
                  <a:cubicBezTo>
                    <a:pt x="2957" y="16"/>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7722901" y="43220"/>
              <a:ext cx="150041" cy="148762"/>
            </a:xfrm>
            <a:custGeom>
              <a:rect b="b" l="l" r="r" t="t"/>
              <a:pathLst>
                <a:path extrusionOk="0" h="3023" w="3049">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50" name="Shape 350"/>
        <p:cNvGrpSpPr/>
        <p:nvPr/>
      </p:nvGrpSpPr>
      <p:grpSpPr>
        <a:xfrm>
          <a:off x="0" y="0"/>
          <a:ext cx="0" cy="0"/>
          <a:chOff x="0" y="0"/>
          <a:chExt cx="0" cy="0"/>
        </a:xfrm>
      </p:grpSpPr>
      <p:sp>
        <p:nvSpPr>
          <p:cNvPr id="351" name="Google Shape;351;p19"/>
          <p:cNvSpPr/>
          <p:nvPr/>
        </p:nvSpPr>
        <p:spPr>
          <a:xfrm rot="3599803">
            <a:off x="7469592" y="-255676"/>
            <a:ext cx="3440659" cy="2121052"/>
          </a:xfrm>
          <a:prstGeom prst="doubleWave">
            <a:avLst>
              <a:gd fmla="val 3766"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3" name="Google Shape;353;p19"/>
          <p:cNvSpPr txBox="1"/>
          <p:nvPr>
            <p:ph hasCustomPrompt="1" idx="2" type="title"/>
          </p:nvPr>
        </p:nvSpPr>
        <p:spPr>
          <a:xfrm>
            <a:off x="715099" y="1255939"/>
            <a:ext cx="685800" cy="593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7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4" name="Google Shape;354;p19"/>
          <p:cNvSpPr txBox="1"/>
          <p:nvPr>
            <p:ph idx="1" type="subTitle"/>
          </p:nvPr>
        </p:nvSpPr>
        <p:spPr>
          <a:xfrm>
            <a:off x="715099" y="2227381"/>
            <a:ext cx="2743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19"/>
          <p:cNvSpPr txBox="1"/>
          <p:nvPr>
            <p:ph hasCustomPrompt="1" idx="3" type="title"/>
          </p:nvPr>
        </p:nvSpPr>
        <p:spPr>
          <a:xfrm>
            <a:off x="4276449" y="1255939"/>
            <a:ext cx="685800" cy="593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7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6" name="Google Shape;356;p19"/>
          <p:cNvSpPr txBox="1"/>
          <p:nvPr>
            <p:ph idx="4" type="subTitle"/>
          </p:nvPr>
        </p:nvSpPr>
        <p:spPr>
          <a:xfrm>
            <a:off x="4276449" y="2227390"/>
            <a:ext cx="2743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19"/>
          <p:cNvSpPr txBox="1"/>
          <p:nvPr>
            <p:ph hasCustomPrompt="1" idx="5" type="title"/>
          </p:nvPr>
        </p:nvSpPr>
        <p:spPr>
          <a:xfrm>
            <a:off x="715099" y="3083723"/>
            <a:ext cx="685800" cy="593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7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8" name="Google Shape;358;p19"/>
          <p:cNvSpPr txBox="1"/>
          <p:nvPr>
            <p:ph idx="6" type="subTitle"/>
          </p:nvPr>
        </p:nvSpPr>
        <p:spPr>
          <a:xfrm>
            <a:off x="715099" y="4050971"/>
            <a:ext cx="2743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19"/>
          <p:cNvSpPr txBox="1"/>
          <p:nvPr>
            <p:ph hasCustomPrompt="1" idx="7" type="title"/>
          </p:nvPr>
        </p:nvSpPr>
        <p:spPr>
          <a:xfrm>
            <a:off x="4276449" y="3083723"/>
            <a:ext cx="685800" cy="593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700">
                <a:solidFill>
                  <a:schemeClr val="accent6"/>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60" name="Google Shape;360;p19"/>
          <p:cNvSpPr txBox="1"/>
          <p:nvPr>
            <p:ph idx="8" type="subTitle"/>
          </p:nvPr>
        </p:nvSpPr>
        <p:spPr>
          <a:xfrm>
            <a:off x="4276449" y="4050965"/>
            <a:ext cx="2743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19"/>
          <p:cNvSpPr txBox="1"/>
          <p:nvPr>
            <p:ph idx="9" type="subTitle"/>
          </p:nvPr>
        </p:nvSpPr>
        <p:spPr>
          <a:xfrm>
            <a:off x="715099" y="1860950"/>
            <a:ext cx="27432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highlight>
                  <a:schemeClr val="accent3"/>
                </a:highlight>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2" name="Google Shape;362;p19"/>
          <p:cNvSpPr txBox="1"/>
          <p:nvPr>
            <p:ph idx="13" type="subTitle"/>
          </p:nvPr>
        </p:nvSpPr>
        <p:spPr>
          <a:xfrm>
            <a:off x="4276449" y="1860962"/>
            <a:ext cx="27432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highlight>
                  <a:schemeClr val="accent3"/>
                </a:highlight>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3" name="Google Shape;363;p19"/>
          <p:cNvSpPr txBox="1"/>
          <p:nvPr>
            <p:ph idx="14" type="subTitle"/>
          </p:nvPr>
        </p:nvSpPr>
        <p:spPr>
          <a:xfrm>
            <a:off x="715099" y="3684300"/>
            <a:ext cx="27432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highlight>
                  <a:schemeClr val="accent3"/>
                </a:highlight>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4" name="Google Shape;364;p19"/>
          <p:cNvSpPr txBox="1"/>
          <p:nvPr>
            <p:ph idx="15" type="subTitle"/>
          </p:nvPr>
        </p:nvSpPr>
        <p:spPr>
          <a:xfrm>
            <a:off x="4276449" y="3684296"/>
            <a:ext cx="27432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highlight>
                  <a:schemeClr val="accent3"/>
                </a:highlight>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5" name="Google Shape;365;p19"/>
          <p:cNvSpPr/>
          <p:nvPr/>
        </p:nvSpPr>
        <p:spPr>
          <a:xfrm>
            <a:off x="8094945" y="4609850"/>
            <a:ext cx="516938" cy="609849"/>
          </a:xfrm>
          <a:custGeom>
            <a:rect b="b" l="l" r="r" t="t"/>
            <a:pathLst>
              <a:path extrusionOk="0" h="16055" w="13609">
                <a:moveTo>
                  <a:pt x="838" y="1"/>
                </a:moveTo>
                <a:lnTo>
                  <a:pt x="838" y="3063"/>
                </a:lnTo>
                <a:lnTo>
                  <a:pt x="1" y="3063"/>
                </a:lnTo>
                <a:lnTo>
                  <a:pt x="1" y="16054"/>
                </a:lnTo>
                <a:lnTo>
                  <a:pt x="13608" y="16054"/>
                </a:lnTo>
                <a:lnTo>
                  <a:pt x="13608" y="3063"/>
                </a:lnTo>
                <a:lnTo>
                  <a:pt x="4210" y="3063"/>
                </a:lnTo>
                <a:lnTo>
                  <a:pt x="4210"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7722619" y="4568941"/>
            <a:ext cx="408643" cy="650569"/>
          </a:xfrm>
          <a:custGeom>
            <a:rect b="b" l="l" r="r" t="t"/>
            <a:pathLst>
              <a:path extrusionOk="0" h="17127" w="10758">
                <a:moveTo>
                  <a:pt x="4026" y="0"/>
                </a:moveTo>
                <a:cubicBezTo>
                  <a:pt x="3754" y="0"/>
                  <a:pt x="3533" y="221"/>
                  <a:pt x="3533" y="494"/>
                </a:cubicBezTo>
                <a:cubicBezTo>
                  <a:pt x="3533" y="673"/>
                  <a:pt x="3631" y="828"/>
                  <a:pt x="3772" y="918"/>
                </a:cubicBezTo>
                <a:lnTo>
                  <a:pt x="3772" y="6045"/>
                </a:lnTo>
                <a:lnTo>
                  <a:pt x="268" y="15631"/>
                </a:lnTo>
                <a:cubicBezTo>
                  <a:pt x="0" y="16360"/>
                  <a:pt x="541" y="17127"/>
                  <a:pt x="1312" y="17127"/>
                </a:cubicBezTo>
                <a:lnTo>
                  <a:pt x="9440" y="17127"/>
                </a:lnTo>
                <a:cubicBezTo>
                  <a:pt x="10217" y="17127"/>
                  <a:pt x="10757" y="16360"/>
                  <a:pt x="10489" y="15631"/>
                </a:cubicBezTo>
                <a:lnTo>
                  <a:pt x="6985" y="6045"/>
                </a:lnTo>
                <a:lnTo>
                  <a:pt x="6985" y="918"/>
                </a:lnTo>
                <a:cubicBezTo>
                  <a:pt x="7126" y="828"/>
                  <a:pt x="7225" y="673"/>
                  <a:pt x="7225" y="494"/>
                </a:cubicBezTo>
                <a:cubicBezTo>
                  <a:pt x="7225" y="221"/>
                  <a:pt x="7004" y="0"/>
                  <a:pt x="673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8655694" y="4265025"/>
            <a:ext cx="599479" cy="954487"/>
          </a:xfrm>
          <a:custGeom>
            <a:rect b="b" l="l" r="r" t="t"/>
            <a:pathLst>
              <a:path extrusionOk="0" h="25128" w="15782">
                <a:moveTo>
                  <a:pt x="5904" y="0"/>
                </a:moveTo>
                <a:cubicBezTo>
                  <a:pt x="5504" y="0"/>
                  <a:pt x="5180" y="325"/>
                  <a:pt x="5180" y="725"/>
                </a:cubicBezTo>
                <a:cubicBezTo>
                  <a:pt x="5180" y="988"/>
                  <a:pt x="5321" y="1219"/>
                  <a:pt x="5532" y="1341"/>
                </a:cubicBezTo>
                <a:lnTo>
                  <a:pt x="5532" y="8867"/>
                </a:lnTo>
                <a:lnTo>
                  <a:pt x="391" y="22931"/>
                </a:lnTo>
                <a:cubicBezTo>
                  <a:pt x="1" y="23999"/>
                  <a:pt x="791" y="25128"/>
                  <a:pt x="1929" y="25128"/>
                </a:cubicBezTo>
                <a:lnTo>
                  <a:pt x="13853" y="25128"/>
                </a:lnTo>
                <a:cubicBezTo>
                  <a:pt x="14992" y="25128"/>
                  <a:pt x="15782" y="23999"/>
                  <a:pt x="15391" y="22931"/>
                </a:cubicBezTo>
                <a:lnTo>
                  <a:pt x="10245" y="8867"/>
                </a:lnTo>
                <a:lnTo>
                  <a:pt x="10245" y="1341"/>
                </a:lnTo>
                <a:cubicBezTo>
                  <a:pt x="10457" y="1219"/>
                  <a:pt x="10598" y="988"/>
                  <a:pt x="10598" y="725"/>
                </a:cubicBezTo>
                <a:cubicBezTo>
                  <a:pt x="10598" y="325"/>
                  <a:pt x="10274" y="0"/>
                  <a:pt x="987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8535677" y="4404733"/>
            <a:ext cx="267149" cy="814778"/>
          </a:xfrm>
          <a:custGeom>
            <a:rect b="b" l="l" r="r" t="t"/>
            <a:pathLst>
              <a:path extrusionOk="0" h="21450" w="7033">
                <a:moveTo>
                  <a:pt x="673" y="1"/>
                </a:moveTo>
                <a:cubicBezTo>
                  <a:pt x="301" y="1"/>
                  <a:pt x="0" y="302"/>
                  <a:pt x="0" y="673"/>
                </a:cubicBezTo>
                <a:cubicBezTo>
                  <a:pt x="0" y="1040"/>
                  <a:pt x="301" y="1341"/>
                  <a:pt x="673" y="1341"/>
                </a:cubicBezTo>
                <a:lnTo>
                  <a:pt x="649" y="1341"/>
                </a:lnTo>
                <a:lnTo>
                  <a:pt x="649" y="18585"/>
                </a:lnTo>
                <a:cubicBezTo>
                  <a:pt x="649" y="20170"/>
                  <a:pt x="1934" y="21450"/>
                  <a:pt x="3519" y="21450"/>
                </a:cubicBezTo>
                <a:cubicBezTo>
                  <a:pt x="5099" y="21450"/>
                  <a:pt x="6383" y="20170"/>
                  <a:pt x="6383" y="18585"/>
                </a:cubicBezTo>
                <a:lnTo>
                  <a:pt x="6383" y="1341"/>
                </a:lnTo>
                <a:lnTo>
                  <a:pt x="6360" y="1341"/>
                </a:lnTo>
                <a:cubicBezTo>
                  <a:pt x="6731" y="1341"/>
                  <a:pt x="7032" y="1040"/>
                  <a:pt x="7032" y="673"/>
                </a:cubicBezTo>
                <a:cubicBezTo>
                  <a:pt x="7032" y="302"/>
                  <a:pt x="6731" y="1"/>
                  <a:pt x="636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369" name="Shape 369"/>
        <p:cNvGrpSpPr/>
        <p:nvPr/>
      </p:nvGrpSpPr>
      <p:grpSpPr>
        <a:xfrm>
          <a:off x="0" y="0"/>
          <a:ext cx="0" cy="0"/>
          <a:chOff x="0" y="0"/>
          <a:chExt cx="0" cy="0"/>
        </a:xfrm>
      </p:grpSpPr>
      <p:sp>
        <p:nvSpPr>
          <p:cNvPr id="370" name="Google Shape;370;p20"/>
          <p:cNvSpPr txBox="1"/>
          <p:nvPr>
            <p:ph type="title"/>
          </p:nvPr>
        </p:nvSpPr>
        <p:spPr>
          <a:xfrm>
            <a:off x="2177775" y="3048138"/>
            <a:ext cx="57399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71" name="Google Shape;371;p20"/>
          <p:cNvSpPr txBox="1"/>
          <p:nvPr>
            <p:ph idx="1" type="subTitle"/>
          </p:nvPr>
        </p:nvSpPr>
        <p:spPr>
          <a:xfrm>
            <a:off x="715100" y="1468774"/>
            <a:ext cx="7202400" cy="166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372" name="Google Shape;372;p20"/>
          <p:cNvSpPr/>
          <p:nvPr/>
        </p:nvSpPr>
        <p:spPr>
          <a:xfrm rot="-9900360">
            <a:off x="4189079" y="-683977"/>
            <a:ext cx="6599079" cy="1342043"/>
          </a:xfrm>
          <a:prstGeom prst="doubleWave">
            <a:avLst>
              <a:gd fmla="val 1034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40192" y="2757137"/>
            <a:ext cx="64130" cy="56935"/>
          </a:xfrm>
          <a:custGeom>
            <a:rect b="b" l="l" r="r" t="t"/>
            <a:pathLst>
              <a:path extrusionOk="0" h="823" w="927">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8619682" y="2721933"/>
            <a:ext cx="33276" cy="33276"/>
          </a:xfrm>
          <a:custGeom>
            <a:rect b="b" l="l" r="r" t="t"/>
            <a:pathLst>
              <a:path extrusionOk="0" h="481" w="481">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8770201" y="2738956"/>
            <a:ext cx="56658" cy="57004"/>
          </a:xfrm>
          <a:custGeom>
            <a:rect b="b" l="l" r="r" t="t"/>
            <a:pathLst>
              <a:path extrusionOk="0" h="824" w="819">
                <a:moveTo>
                  <a:pt x="410" y="1"/>
                </a:moveTo>
                <a:cubicBezTo>
                  <a:pt x="184" y="1"/>
                  <a:pt x="0" y="184"/>
                  <a:pt x="0" y="410"/>
                </a:cubicBezTo>
                <a:cubicBezTo>
                  <a:pt x="0" y="636"/>
                  <a:pt x="184" y="824"/>
                  <a:pt x="410" y="824"/>
                </a:cubicBezTo>
                <a:cubicBezTo>
                  <a:pt x="635" y="824"/>
                  <a:pt x="819" y="636"/>
                  <a:pt x="819" y="410"/>
                </a:cubicBezTo>
                <a:cubicBezTo>
                  <a:pt x="819" y="184"/>
                  <a:pt x="635" y="1"/>
                  <a:pt x="41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9112150" y="3521571"/>
            <a:ext cx="33276" cy="32930"/>
          </a:xfrm>
          <a:custGeom>
            <a:rect b="b" l="l" r="r" t="t"/>
            <a:pathLst>
              <a:path extrusionOk="0" h="476" w="481">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8858058" y="1864611"/>
            <a:ext cx="33276" cy="32930"/>
          </a:xfrm>
          <a:custGeom>
            <a:rect b="b" l="l" r="r" t="t"/>
            <a:pathLst>
              <a:path extrusionOk="0" h="476" w="481">
                <a:moveTo>
                  <a:pt x="240" y="1"/>
                </a:moveTo>
                <a:cubicBezTo>
                  <a:pt x="109" y="1"/>
                  <a:pt x="0" y="104"/>
                  <a:pt x="0" y="236"/>
                </a:cubicBezTo>
                <a:cubicBezTo>
                  <a:pt x="0" y="373"/>
                  <a:pt x="109" y="476"/>
                  <a:pt x="240" y="476"/>
                </a:cubicBezTo>
                <a:cubicBezTo>
                  <a:pt x="372" y="476"/>
                  <a:pt x="480" y="373"/>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181386" y="1352056"/>
            <a:ext cx="33276" cy="32930"/>
          </a:xfrm>
          <a:custGeom>
            <a:rect b="b" l="l" r="r" t="t"/>
            <a:pathLst>
              <a:path extrusionOk="0" h="476" w="481">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373219" y="4169765"/>
            <a:ext cx="33206" cy="33276"/>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8417958" y="1588930"/>
            <a:ext cx="57004" cy="57004"/>
          </a:xfrm>
          <a:custGeom>
            <a:rect b="b" l="l" r="r" t="t"/>
            <a:pathLst>
              <a:path extrusionOk="0" h="824" w="824">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141401" y="353743"/>
            <a:ext cx="56658" cy="57004"/>
          </a:xfrm>
          <a:custGeom>
            <a:rect b="b" l="l" r="r" t="t"/>
            <a:pathLst>
              <a:path extrusionOk="0" h="824" w="819">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112761" y="1012666"/>
            <a:ext cx="57004" cy="57004"/>
          </a:xfrm>
          <a:custGeom>
            <a:rect b="b" l="l" r="r" t="t"/>
            <a:pathLst>
              <a:path extrusionOk="0" h="824" w="824">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8900326" y="2375839"/>
            <a:ext cx="57004" cy="56658"/>
          </a:xfrm>
          <a:custGeom>
            <a:rect b="b" l="l" r="r" t="t"/>
            <a:pathLst>
              <a:path extrusionOk="0" h="819" w="824">
                <a:moveTo>
                  <a:pt x="410" y="0"/>
                </a:moveTo>
                <a:cubicBezTo>
                  <a:pt x="184" y="0"/>
                  <a:pt x="1" y="184"/>
                  <a:pt x="1" y="410"/>
                </a:cubicBezTo>
                <a:cubicBezTo>
                  <a:pt x="1" y="635"/>
                  <a:pt x="184" y="819"/>
                  <a:pt x="410" y="819"/>
                </a:cubicBezTo>
                <a:cubicBezTo>
                  <a:pt x="636" y="819"/>
                  <a:pt x="824" y="635"/>
                  <a:pt x="824" y="410"/>
                </a:cubicBezTo>
                <a:cubicBezTo>
                  <a:pt x="824"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248905" y="3497836"/>
            <a:ext cx="32930" cy="33206"/>
          </a:xfrm>
          <a:custGeom>
            <a:rect b="b" l="l" r="r" t="t"/>
            <a:pathLst>
              <a:path extrusionOk="0" h="480" w="476">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535580" y="3756839"/>
            <a:ext cx="52438" cy="47803"/>
          </a:xfrm>
          <a:custGeom>
            <a:rect b="b" l="l" r="r" t="t"/>
            <a:pathLst>
              <a:path extrusionOk="0" h="691" w="758">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425932" y="3647884"/>
            <a:ext cx="271739" cy="265513"/>
          </a:xfrm>
          <a:custGeom>
            <a:rect b="b" l="l" r="r" t="t"/>
            <a:pathLst>
              <a:path extrusionOk="0" h="3838" w="3928">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454572" y="5519643"/>
            <a:ext cx="42684" cy="37841"/>
          </a:xfrm>
          <a:custGeom>
            <a:rect b="b" l="l" r="r" t="t"/>
            <a:pathLst>
              <a:path extrusionOk="0" h="547" w="617">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369967" y="5431578"/>
            <a:ext cx="211898" cy="213974"/>
          </a:xfrm>
          <a:custGeom>
            <a:rect b="b" l="l" r="r" t="t"/>
            <a:pathLst>
              <a:path extrusionOk="0" h="3093" w="3063">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8697979" y="3662418"/>
            <a:ext cx="81425" cy="74230"/>
          </a:xfrm>
          <a:custGeom>
            <a:rect b="b" l="l" r="r" t="t"/>
            <a:pathLst>
              <a:path extrusionOk="0" h="1073" w="1177">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8527455" y="3493139"/>
            <a:ext cx="422413" cy="412866"/>
          </a:xfrm>
          <a:custGeom>
            <a:rect b="b" l="l" r="r" t="t"/>
            <a:pathLst>
              <a:path extrusionOk="0" h="5968" w="6106">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9107804" y="517703"/>
            <a:ext cx="81425" cy="74230"/>
          </a:xfrm>
          <a:custGeom>
            <a:rect b="b" l="l" r="r" t="t"/>
            <a:pathLst>
              <a:path extrusionOk="0" h="1073" w="1177">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8937279" y="353750"/>
            <a:ext cx="422759" cy="401936"/>
          </a:xfrm>
          <a:custGeom>
            <a:rect b="b" l="l" r="r" t="t"/>
            <a:pathLst>
              <a:path extrusionOk="0" h="5810" w="6111">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30578" y="4712884"/>
            <a:ext cx="427602" cy="419438"/>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287436" y="2834340"/>
            <a:ext cx="427671" cy="419438"/>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8687407" y="1038062"/>
            <a:ext cx="298097" cy="278380"/>
          </a:xfrm>
          <a:custGeom>
            <a:rect b="b" l="l" r="r" t="t"/>
            <a:pathLst>
              <a:path extrusionOk="0" h="4024" w="4309">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169003" y="1528045"/>
            <a:ext cx="390244" cy="375301"/>
          </a:xfrm>
          <a:custGeom>
            <a:rect b="b" l="l" r="r" t="t"/>
            <a:pathLst>
              <a:path extrusionOk="0" h="5425" w="5641">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273462" y="2483744"/>
            <a:ext cx="33276" cy="33276"/>
          </a:xfrm>
          <a:custGeom>
            <a:rect b="b" l="l" r="r" t="t"/>
            <a:pathLst>
              <a:path extrusionOk="0" h="481" w="481">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149149" y="2366971"/>
            <a:ext cx="33276" cy="32930"/>
          </a:xfrm>
          <a:custGeom>
            <a:rect b="b" l="l" r="r" t="t"/>
            <a:pathLst>
              <a:path extrusionOk="0" h="476" w="481">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567817" y="5109830"/>
            <a:ext cx="33206" cy="33276"/>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8896257" y="886077"/>
            <a:ext cx="33276" cy="32930"/>
          </a:xfrm>
          <a:custGeom>
            <a:rect b="b" l="l" r="r" t="t"/>
            <a:pathLst>
              <a:path extrusionOk="0" h="476" w="481">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9185560" y="1396614"/>
            <a:ext cx="33276" cy="33206"/>
          </a:xfrm>
          <a:custGeom>
            <a:rect b="b" l="l" r="r" t="t"/>
            <a:pathLst>
              <a:path extrusionOk="0" h="480" w="481">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8726770" y="1461641"/>
            <a:ext cx="33276" cy="32930"/>
          </a:xfrm>
          <a:custGeom>
            <a:rect b="b" l="l" r="r" t="t"/>
            <a:pathLst>
              <a:path extrusionOk="0" h="476" w="481">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515103" y="5795111"/>
            <a:ext cx="33206" cy="33276"/>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9064347" y="3946534"/>
            <a:ext cx="33276" cy="33206"/>
          </a:xfrm>
          <a:custGeom>
            <a:rect b="b" l="l" r="r" t="t"/>
            <a:pathLst>
              <a:path extrusionOk="0" h="480" w="481">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191971" y="5963007"/>
            <a:ext cx="57004" cy="56658"/>
          </a:xfrm>
          <a:custGeom>
            <a:rect b="b" l="l" r="r" t="t"/>
            <a:pathLst>
              <a:path extrusionOk="0" h="819" w="824">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8896798" y="3319501"/>
            <a:ext cx="57004" cy="57004"/>
          </a:xfrm>
          <a:custGeom>
            <a:rect b="b" l="l" r="r" t="t"/>
            <a:pathLst>
              <a:path extrusionOk="0" h="824" w="824">
                <a:moveTo>
                  <a:pt x="414" y="0"/>
                </a:moveTo>
                <a:cubicBezTo>
                  <a:pt x="184" y="0"/>
                  <a:pt x="0" y="188"/>
                  <a:pt x="0" y="414"/>
                </a:cubicBezTo>
                <a:cubicBezTo>
                  <a:pt x="0" y="640"/>
                  <a:pt x="184" y="823"/>
                  <a:pt x="414" y="823"/>
                </a:cubicBezTo>
                <a:cubicBezTo>
                  <a:pt x="640" y="823"/>
                  <a:pt x="823" y="640"/>
                  <a:pt x="823" y="414"/>
                </a:cubicBezTo>
                <a:cubicBezTo>
                  <a:pt x="823" y="188"/>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8846297" y="4181464"/>
            <a:ext cx="56728" cy="57004"/>
          </a:xfrm>
          <a:custGeom>
            <a:rect b="b" l="l" r="r" t="t"/>
            <a:pathLst>
              <a:path extrusionOk="0" h="824" w="82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8499657" y="727244"/>
            <a:ext cx="56658" cy="57004"/>
          </a:xfrm>
          <a:custGeom>
            <a:rect b="b" l="l" r="r" t="t"/>
            <a:pathLst>
              <a:path extrusionOk="0" h="824" w="819">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8594370" y="75362"/>
            <a:ext cx="298097" cy="278380"/>
          </a:xfrm>
          <a:custGeom>
            <a:rect b="b" l="l" r="r" t="t"/>
            <a:pathLst>
              <a:path extrusionOk="0" h="4024" w="4309">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rot="-9900447">
            <a:off x="-1215312" y="4472478"/>
            <a:ext cx="5397121" cy="1342043"/>
          </a:xfrm>
          <a:prstGeom prst="doubleWave">
            <a:avLst>
              <a:gd fmla="val 1034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920850" y="1593600"/>
            <a:ext cx="45324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715100" y="1538538"/>
            <a:ext cx="1100700" cy="9519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1920850" y="2630175"/>
            <a:ext cx="4532400" cy="39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highlight>
                  <a:schemeClr val="accent3"/>
                </a:highligh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 name="Google Shape;20;p3"/>
          <p:cNvSpPr/>
          <p:nvPr/>
        </p:nvSpPr>
        <p:spPr>
          <a:xfrm rot="8100000">
            <a:off x="451449" y="4362745"/>
            <a:ext cx="297700" cy="297700"/>
          </a:xfrm>
          <a:custGeom>
            <a:rect b="b" l="l" r="r" t="t"/>
            <a:pathLst>
              <a:path extrusionOk="0" h="4606" w="4606">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8100000">
            <a:off x="158889" y="984417"/>
            <a:ext cx="297700" cy="297700"/>
          </a:xfrm>
          <a:custGeom>
            <a:rect b="b" l="l" r="r" t="t"/>
            <a:pathLst>
              <a:path extrusionOk="0" h="4606" w="4606">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8100000">
            <a:off x="325057" y="82794"/>
            <a:ext cx="297700" cy="297700"/>
          </a:xfrm>
          <a:custGeom>
            <a:rect b="b" l="l" r="r" t="t"/>
            <a:pathLst>
              <a:path extrusionOk="0" h="4606" w="4606">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8100000">
            <a:off x="1199298" y="-268295"/>
            <a:ext cx="494702" cy="494702"/>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8100000">
            <a:off x="991548" y="195268"/>
            <a:ext cx="197325" cy="195450"/>
          </a:xfrm>
          <a:custGeom>
            <a:rect b="b" l="l" r="r" t="t"/>
            <a:pathLst>
              <a:path extrusionOk="0" h="3024" w="3053">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8100000">
            <a:off x="1623606" y="187387"/>
            <a:ext cx="197389" cy="195127"/>
          </a:xfrm>
          <a:custGeom>
            <a:rect b="b" l="l" r="r" t="t"/>
            <a:pathLst>
              <a:path extrusionOk="0" h="3019" w="3054">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8100000">
            <a:off x="35777" y="4064698"/>
            <a:ext cx="197389" cy="195192"/>
          </a:xfrm>
          <a:custGeom>
            <a:rect b="b" l="l" r="r" t="t"/>
            <a:pathLst>
              <a:path extrusionOk="0" h="3020" w="3054">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8100000">
            <a:off x="107849" y="2845745"/>
            <a:ext cx="297700" cy="297700"/>
          </a:xfrm>
          <a:custGeom>
            <a:rect b="b" l="l" r="r" t="t"/>
            <a:pathLst>
              <a:path extrusionOk="0" h="4606" w="4606">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11" name="Shape 411"/>
        <p:cNvGrpSpPr/>
        <p:nvPr/>
      </p:nvGrpSpPr>
      <p:grpSpPr>
        <a:xfrm>
          <a:off x="0" y="0"/>
          <a:ext cx="0" cy="0"/>
          <a:chOff x="0" y="0"/>
          <a:chExt cx="0" cy="0"/>
        </a:xfrm>
      </p:grpSpPr>
      <p:sp>
        <p:nvSpPr>
          <p:cNvPr id="412" name="Google Shape;412;p21"/>
          <p:cNvSpPr txBox="1"/>
          <p:nvPr>
            <p:ph idx="1" type="subTitle"/>
          </p:nvPr>
        </p:nvSpPr>
        <p:spPr>
          <a:xfrm>
            <a:off x="2559300" y="2139820"/>
            <a:ext cx="4025400" cy="14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13" name="Google Shape;413;p21"/>
          <p:cNvSpPr txBox="1"/>
          <p:nvPr>
            <p:ph type="title"/>
          </p:nvPr>
        </p:nvSpPr>
        <p:spPr>
          <a:xfrm>
            <a:off x="2559300" y="1403673"/>
            <a:ext cx="4025400" cy="769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highlight>
                  <a:schemeClr val="accent3"/>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14" name="Google Shape;414;p21"/>
          <p:cNvGrpSpPr/>
          <p:nvPr/>
        </p:nvGrpSpPr>
        <p:grpSpPr>
          <a:xfrm>
            <a:off x="152032" y="2868621"/>
            <a:ext cx="312039" cy="514093"/>
            <a:chOff x="152032" y="2868621"/>
            <a:chExt cx="312039" cy="514093"/>
          </a:xfrm>
        </p:grpSpPr>
        <p:sp>
          <p:nvSpPr>
            <p:cNvPr id="415" name="Google Shape;415;p21"/>
            <p:cNvSpPr/>
            <p:nvPr/>
          </p:nvSpPr>
          <p:spPr>
            <a:xfrm>
              <a:off x="237410" y="3156053"/>
              <a:ext cx="226661" cy="226661"/>
            </a:xfrm>
            <a:custGeom>
              <a:rect b="b" l="l" r="r" t="t"/>
              <a:pathLst>
                <a:path extrusionOk="0" h="4606" w="4606">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152032" y="2868621"/>
              <a:ext cx="150238" cy="148614"/>
            </a:xfrm>
            <a:custGeom>
              <a:rect b="b" l="l" r="r" t="t"/>
              <a:pathLst>
                <a:path extrusionOk="0" h="3020" w="3053">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17" name="Shape 417"/>
        <p:cNvGrpSpPr/>
        <p:nvPr/>
      </p:nvGrpSpPr>
      <p:grpSpPr>
        <a:xfrm>
          <a:off x="0" y="0"/>
          <a:ext cx="0" cy="0"/>
          <a:chOff x="0" y="0"/>
          <a:chExt cx="0" cy="0"/>
        </a:xfrm>
      </p:grpSpPr>
      <p:sp>
        <p:nvSpPr>
          <p:cNvPr id="418" name="Google Shape;418;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9" name="Google Shape;419;p22"/>
          <p:cNvSpPr txBox="1"/>
          <p:nvPr>
            <p:ph idx="1" type="subTitle"/>
          </p:nvPr>
        </p:nvSpPr>
        <p:spPr>
          <a:xfrm>
            <a:off x="720000" y="2515325"/>
            <a:ext cx="21579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highlight>
                  <a:schemeClr val="accent3"/>
                </a:highlight>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0" name="Google Shape;420;p22"/>
          <p:cNvSpPr txBox="1"/>
          <p:nvPr>
            <p:ph idx="2" type="subTitle"/>
          </p:nvPr>
        </p:nvSpPr>
        <p:spPr>
          <a:xfrm>
            <a:off x="720000" y="2892189"/>
            <a:ext cx="2157900" cy="122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1" name="Google Shape;421;p22"/>
          <p:cNvSpPr txBox="1"/>
          <p:nvPr>
            <p:ph idx="3" type="subTitle"/>
          </p:nvPr>
        </p:nvSpPr>
        <p:spPr>
          <a:xfrm>
            <a:off x="3403800" y="2892189"/>
            <a:ext cx="2157900" cy="122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2" name="Google Shape;422;p22"/>
          <p:cNvSpPr txBox="1"/>
          <p:nvPr>
            <p:ph idx="4" type="subTitle"/>
          </p:nvPr>
        </p:nvSpPr>
        <p:spPr>
          <a:xfrm>
            <a:off x="6087600" y="2892189"/>
            <a:ext cx="2157900" cy="122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3" name="Google Shape;423;p22"/>
          <p:cNvSpPr txBox="1"/>
          <p:nvPr>
            <p:ph idx="5" type="subTitle"/>
          </p:nvPr>
        </p:nvSpPr>
        <p:spPr>
          <a:xfrm>
            <a:off x="3403800" y="2515325"/>
            <a:ext cx="21579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highlight>
                  <a:schemeClr val="accent3"/>
                </a:highlight>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4" name="Google Shape;424;p22"/>
          <p:cNvSpPr txBox="1"/>
          <p:nvPr>
            <p:ph idx="6" type="subTitle"/>
          </p:nvPr>
        </p:nvSpPr>
        <p:spPr>
          <a:xfrm>
            <a:off x="6087600" y="2515325"/>
            <a:ext cx="21579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highlight>
                  <a:schemeClr val="accent3"/>
                </a:highlight>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5" name="Google Shape;425;p22"/>
          <p:cNvSpPr/>
          <p:nvPr/>
        </p:nvSpPr>
        <p:spPr>
          <a:xfrm>
            <a:off x="8428903" y="1447482"/>
            <a:ext cx="413400" cy="413354"/>
          </a:xfrm>
          <a:custGeom>
            <a:rect b="b" l="l" r="r" t="t"/>
            <a:pathLst>
              <a:path extrusionOk="0" h="4606" w="4606">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rot="-8100000">
            <a:off x="7653064" y="-678306"/>
            <a:ext cx="2813740" cy="1591305"/>
          </a:xfrm>
          <a:custGeom>
            <a:rect b="b" l="l" r="r" t="t"/>
            <a:pathLst>
              <a:path extrusionOk="0" h="28701" w="50749">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7041994" y="204652"/>
            <a:ext cx="83859" cy="84371"/>
          </a:xfrm>
          <a:custGeom>
            <a:rect b="b" l="l" r="r" t="t"/>
            <a:pathLst>
              <a:path extrusionOk="0" h="824" w="819">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22"/>
          <p:cNvGrpSpPr/>
          <p:nvPr/>
        </p:nvGrpSpPr>
        <p:grpSpPr>
          <a:xfrm>
            <a:off x="-100766" y="4283036"/>
            <a:ext cx="930856" cy="937389"/>
            <a:chOff x="7807813" y="457059"/>
            <a:chExt cx="544870" cy="548630"/>
          </a:xfrm>
        </p:grpSpPr>
        <p:grpSp>
          <p:nvGrpSpPr>
            <p:cNvPr id="429" name="Google Shape;429;p22"/>
            <p:cNvGrpSpPr/>
            <p:nvPr/>
          </p:nvGrpSpPr>
          <p:grpSpPr>
            <a:xfrm>
              <a:off x="7807813" y="457059"/>
              <a:ext cx="544870" cy="548630"/>
              <a:chOff x="4560490" y="1914307"/>
              <a:chExt cx="265260" cy="267077"/>
            </a:xfrm>
          </p:grpSpPr>
          <p:sp>
            <p:nvSpPr>
              <p:cNvPr id="430" name="Google Shape;430;p22"/>
              <p:cNvSpPr/>
              <p:nvPr/>
            </p:nvSpPr>
            <p:spPr>
              <a:xfrm>
                <a:off x="4593749" y="1957227"/>
                <a:ext cx="179589" cy="179589"/>
              </a:xfrm>
              <a:custGeom>
                <a:rect b="b" l="l" r="r" t="t"/>
                <a:pathLst>
                  <a:path extrusionOk="0" h="5335" w="5335">
                    <a:moveTo>
                      <a:pt x="2667" y="0"/>
                    </a:moveTo>
                    <a:cubicBezTo>
                      <a:pt x="1195" y="0"/>
                      <a:pt x="0" y="1195"/>
                      <a:pt x="0" y="2667"/>
                    </a:cubicBezTo>
                    <a:cubicBezTo>
                      <a:pt x="0" y="4139"/>
                      <a:pt x="1195" y="5334"/>
                      <a:pt x="2667" y="5334"/>
                    </a:cubicBezTo>
                    <a:cubicBezTo>
                      <a:pt x="4139" y="5334"/>
                      <a:pt x="5334" y="4139"/>
                      <a:pt x="5334" y="2667"/>
                    </a:cubicBezTo>
                    <a:cubicBezTo>
                      <a:pt x="5334" y="1195"/>
                      <a:pt x="4139" y="0"/>
                      <a:pt x="2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4679722" y="1920636"/>
                <a:ext cx="3838" cy="52614"/>
              </a:xfrm>
              <a:custGeom>
                <a:rect b="b" l="l" r="r" t="t"/>
                <a:pathLst>
                  <a:path extrusionOk="0" h="1563" w="114">
                    <a:moveTo>
                      <a:pt x="0" y="1"/>
                    </a:moveTo>
                    <a:lnTo>
                      <a:pt x="0" y="1562"/>
                    </a:lnTo>
                    <a:lnTo>
                      <a:pt x="113" y="1562"/>
                    </a:lnTo>
                    <a:lnTo>
                      <a:pt x="1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4675279" y="1914307"/>
                <a:ext cx="12691" cy="12691"/>
              </a:xfrm>
              <a:custGeom>
                <a:rect b="b" l="l" r="r" t="t"/>
                <a:pathLst>
                  <a:path extrusionOk="0" h="377" w="377">
                    <a:moveTo>
                      <a:pt x="189" y="0"/>
                    </a:moveTo>
                    <a:cubicBezTo>
                      <a:pt x="85" y="0"/>
                      <a:pt x="1" y="85"/>
                      <a:pt x="1" y="189"/>
                    </a:cubicBezTo>
                    <a:cubicBezTo>
                      <a:pt x="1" y="292"/>
                      <a:pt x="85" y="377"/>
                      <a:pt x="189" y="377"/>
                    </a:cubicBezTo>
                    <a:cubicBezTo>
                      <a:pt x="292" y="377"/>
                      <a:pt x="377" y="292"/>
                      <a:pt x="377" y="189"/>
                    </a:cubicBezTo>
                    <a:cubicBezTo>
                      <a:pt x="377" y="85"/>
                      <a:pt x="292" y="0"/>
                      <a:pt x="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4734356" y="1944873"/>
                <a:ext cx="40092" cy="40092"/>
              </a:xfrm>
              <a:custGeom>
                <a:rect b="b" l="l" r="r" t="t"/>
                <a:pathLst>
                  <a:path extrusionOk="0" h="1191" w="1191">
                    <a:moveTo>
                      <a:pt x="1105" y="0"/>
                    </a:moveTo>
                    <a:lnTo>
                      <a:pt x="0" y="1110"/>
                    </a:lnTo>
                    <a:lnTo>
                      <a:pt x="80" y="1190"/>
                    </a:lnTo>
                    <a:lnTo>
                      <a:pt x="1190" y="85"/>
                    </a:lnTo>
                    <a:lnTo>
                      <a:pt x="11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4765999" y="1939958"/>
                <a:ext cx="13970" cy="12691"/>
              </a:xfrm>
              <a:custGeom>
                <a:rect b="b" l="l" r="r" t="t"/>
                <a:pathLst>
                  <a:path extrusionOk="0" h="377" w="415">
                    <a:moveTo>
                      <a:pt x="208" y="0"/>
                    </a:moveTo>
                    <a:cubicBezTo>
                      <a:pt x="159" y="0"/>
                      <a:pt x="111" y="19"/>
                      <a:pt x="76" y="57"/>
                    </a:cubicBezTo>
                    <a:cubicBezTo>
                      <a:pt x="1" y="127"/>
                      <a:pt x="1" y="250"/>
                      <a:pt x="76" y="320"/>
                    </a:cubicBezTo>
                    <a:cubicBezTo>
                      <a:pt x="111" y="358"/>
                      <a:pt x="159" y="377"/>
                      <a:pt x="208" y="377"/>
                    </a:cubicBezTo>
                    <a:cubicBezTo>
                      <a:pt x="256" y="377"/>
                      <a:pt x="304" y="358"/>
                      <a:pt x="339" y="320"/>
                    </a:cubicBezTo>
                    <a:cubicBezTo>
                      <a:pt x="415" y="250"/>
                      <a:pt x="415" y="127"/>
                      <a:pt x="339" y="57"/>
                    </a:cubicBezTo>
                    <a:cubicBezTo>
                      <a:pt x="304" y="19"/>
                      <a:pt x="256" y="0"/>
                      <a:pt x="2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4766639" y="2031957"/>
                <a:ext cx="52749" cy="3972"/>
              </a:xfrm>
              <a:custGeom>
                <a:rect b="b" l="l" r="r" t="t"/>
                <a:pathLst>
                  <a:path extrusionOk="0" h="118" w="1567">
                    <a:moveTo>
                      <a:pt x="1" y="0"/>
                    </a:moveTo>
                    <a:lnTo>
                      <a:pt x="1" y="118"/>
                    </a:lnTo>
                    <a:lnTo>
                      <a:pt x="1567" y="118"/>
                    </a:lnTo>
                    <a:lnTo>
                      <a:pt x="15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4813025" y="2027682"/>
                <a:ext cx="12724" cy="12691"/>
              </a:xfrm>
              <a:custGeom>
                <a:rect b="b" l="l" r="r" t="t"/>
                <a:pathLst>
                  <a:path extrusionOk="0" h="377" w="378">
                    <a:moveTo>
                      <a:pt x="189" y="0"/>
                    </a:moveTo>
                    <a:cubicBezTo>
                      <a:pt x="85" y="0"/>
                      <a:pt x="1" y="85"/>
                      <a:pt x="1" y="188"/>
                    </a:cubicBezTo>
                    <a:cubicBezTo>
                      <a:pt x="1" y="292"/>
                      <a:pt x="85" y="377"/>
                      <a:pt x="189" y="377"/>
                    </a:cubicBezTo>
                    <a:cubicBezTo>
                      <a:pt x="292" y="377"/>
                      <a:pt x="377" y="292"/>
                      <a:pt x="377" y="188"/>
                    </a:cubicBezTo>
                    <a:cubicBezTo>
                      <a:pt x="377" y="85"/>
                      <a:pt x="292" y="0"/>
                      <a:pt x="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4731158" y="2097329"/>
                <a:ext cx="36793" cy="43122"/>
              </a:xfrm>
              <a:custGeom>
                <a:rect b="b" l="l" r="r" t="t"/>
                <a:pathLst>
                  <a:path extrusionOk="0" h="1281" w="1093">
                    <a:moveTo>
                      <a:pt x="90" y="1"/>
                    </a:moveTo>
                    <a:lnTo>
                      <a:pt x="1" y="76"/>
                    </a:lnTo>
                    <a:lnTo>
                      <a:pt x="1003" y="1280"/>
                    </a:lnTo>
                    <a:lnTo>
                      <a:pt x="1092" y="1205"/>
                    </a:lnTo>
                    <a:lnTo>
                      <a:pt x="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4759368" y="2132810"/>
                <a:ext cx="14105" cy="12691"/>
              </a:xfrm>
              <a:custGeom>
                <a:rect b="b" l="l" r="r" t="t"/>
                <a:pathLst>
                  <a:path extrusionOk="0" h="377" w="419">
                    <a:moveTo>
                      <a:pt x="208" y="1"/>
                    </a:moveTo>
                    <a:cubicBezTo>
                      <a:pt x="166" y="1"/>
                      <a:pt x="124" y="14"/>
                      <a:pt x="90" y="43"/>
                    </a:cubicBezTo>
                    <a:cubicBezTo>
                      <a:pt x="10" y="109"/>
                      <a:pt x="0" y="231"/>
                      <a:pt x="66" y="306"/>
                    </a:cubicBezTo>
                    <a:cubicBezTo>
                      <a:pt x="104" y="352"/>
                      <a:pt x="158" y="376"/>
                      <a:pt x="213" y="376"/>
                    </a:cubicBezTo>
                    <a:cubicBezTo>
                      <a:pt x="254" y="376"/>
                      <a:pt x="295" y="363"/>
                      <a:pt x="329" y="335"/>
                    </a:cubicBezTo>
                    <a:cubicBezTo>
                      <a:pt x="409" y="269"/>
                      <a:pt x="419" y="146"/>
                      <a:pt x="353" y="66"/>
                    </a:cubicBezTo>
                    <a:cubicBezTo>
                      <a:pt x="316" y="24"/>
                      <a:pt x="262" y="1"/>
                      <a:pt x="2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4596105" y="2097195"/>
                <a:ext cx="41540" cy="38510"/>
              </a:xfrm>
              <a:custGeom>
                <a:rect b="b" l="l" r="r" t="t"/>
                <a:pathLst>
                  <a:path extrusionOk="0" h="1144" w="1234">
                    <a:moveTo>
                      <a:pt x="1158" y="0"/>
                    </a:moveTo>
                    <a:lnTo>
                      <a:pt x="1" y="1059"/>
                    </a:lnTo>
                    <a:lnTo>
                      <a:pt x="76" y="1143"/>
                    </a:lnTo>
                    <a:lnTo>
                      <a:pt x="1233" y="90"/>
                    </a:lnTo>
                    <a:lnTo>
                      <a:pt x="11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4590416" y="2127929"/>
                <a:ext cx="13970" cy="12623"/>
              </a:xfrm>
              <a:custGeom>
                <a:rect b="b" l="l" r="r" t="t"/>
                <a:pathLst>
                  <a:path extrusionOk="0" h="375" w="415">
                    <a:moveTo>
                      <a:pt x="206" y="1"/>
                    </a:moveTo>
                    <a:cubicBezTo>
                      <a:pt x="161" y="1"/>
                      <a:pt x="115" y="16"/>
                      <a:pt x="80" y="47"/>
                    </a:cubicBezTo>
                    <a:cubicBezTo>
                      <a:pt x="5" y="117"/>
                      <a:pt x="0" y="235"/>
                      <a:pt x="71" y="315"/>
                    </a:cubicBezTo>
                    <a:cubicBezTo>
                      <a:pt x="108" y="354"/>
                      <a:pt x="158" y="374"/>
                      <a:pt x="208" y="374"/>
                    </a:cubicBezTo>
                    <a:cubicBezTo>
                      <a:pt x="253" y="374"/>
                      <a:pt x="299" y="358"/>
                      <a:pt x="334" y="324"/>
                    </a:cubicBezTo>
                    <a:cubicBezTo>
                      <a:pt x="410" y="254"/>
                      <a:pt x="414" y="136"/>
                      <a:pt x="348" y="61"/>
                    </a:cubicBezTo>
                    <a:cubicBezTo>
                      <a:pt x="311" y="21"/>
                      <a:pt x="258" y="1"/>
                      <a:pt x="2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4677164" y="2109852"/>
                <a:ext cx="3838" cy="52749"/>
              </a:xfrm>
              <a:custGeom>
                <a:rect b="b" l="l" r="r" t="t"/>
                <a:pathLst>
                  <a:path extrusionOk="0" h="1567" w="114">
                    <a:moveTo>
                      <a:pt x="1" y="1"/>
                    </a:moveTo>
                    <a:lnTo>
                      <a:pt x="1" y="1567"/>
                    </a:lnTo>
                    <a:lnTo>
                      <a:pt x="114" y="1567"/>
                    </a:lnTo>
                    <a:lnTo>
                      <a:pt x="1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4672754" y="2156239"/>
                <a:ext cx="12691" cy="12691"/>
              </a:xfrm>
              <a:custGeom>
                <a:rect b="b" l="l" r="r" t="t"/>
                <a:pathLst>
                  <a:path extrusionOk="0" h="377" w="377">
                    <a:moveTo>
                      <a:pt x="188" y="1"/>
                    </a:moveTo>
                    <a:cubicBezTo>
                      <a:pt x="85" y="1"/>
                      <a:pt x="0" y="85"/>
                      <a:pt x="0" y="189"/>
                    </a:cubicBezTo>
                    <a:cubicBezTo>
                      <a:pt x="0" y="292"/>
                      <a:pt x="85" y="377"/>
                      <a:pt x="188" y="377"/>
                    </a:cubicBezTo>
                    <a:cubicBezTo>
                      <a:pt x="292" y="377"/>
                      <a:pt x="377" y="292"/>
                      <a:pt x="377" y="189"/>
                    </a:cubicBezTo>
                    <a:cubicBezTo>
                      <a:pt x="377" y="85"/>
                      <a:pt x="292" y="1"/>
                      <a:pt x="1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4583448" y="2074069"/>
                <a:ext cx="51638" cy="18716"/>
              </a:xfrm>
              <a:custGeom>
                <a:rect b="b" l="l" r="r" t="t"/>
                <a:pathLst>
                  <a:path extrusionOk="0" h="556" w="1534">
                    <a:moveTo>
                      <a:pt x="1501" y="0"/>
                    </a:moveTo>
                    <a:lnTo>
                      <a:pt x="0" y="447"/>
                    </a:lnTo>
                    <a:lnTo>
                      <a:pt x="33" y="556"/>
                    </a:lnTo>
                    <a:lnTo>
                      <a:pt x="1534" y="109"/>
                    </a:lnTo>
                    <a:lnTo>
                      <a:pt x="15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4576951" y="2084605"/>
                <a:ext cx="14138" cy="12691"/>
              </a:xfrm>
              <a:custGeom>
                <a:rect b="b" l="l" r="r" t="t"/>
                <a:pathLst>
                  <a:path extrusionOk="0" h="377" w="420">
                    <a:moveTo>
                      <a:pt x="209" y="0"/>
                    </a:moveTo>
                    <a:cubicBezTo>
                      <a:pt x="192" y="0"/>
                      <a:pt x="174" y="2"/>
                      <a:pt x="156" y="7"/>
                    </a:cubicBezTo>
                    <a:cubicBezTo>
                      <a:pt x="57" y="36"/>
                      <a:pt x="1" y="144"/>
                      <a:pt x="33" y="243"/>
                    </a:cubicBezTo>
                    <a:cubicBezTo>
                      <a:pt x="57" y="324"/>
                      <a:pt x="131" y="377"/>
                      <a:pt x="212" y="377"/>
                    </a:cubicBezTo>
                    <a:cubicBezTo>
                      <a:pt x="229" y="377"/>
                      <a:pt x="247" y="374"/>
                      <a:pt x="264" y="370"/>
                    </a:cubicBezTo>
                    <a:cubicBezTo>
                      <a:pt x="363" y="337"/>
                      <a:pt x="419" y="233"/>
                      <a:pt x="391" y="134"/>
                    </a:cubicBezTo>
                    <a:cubicBezTo>
                      <a:pt x="368" y="53"/>
                      <a:pt x="293" y="0"/>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4632696" y="2123956"/>
                <a:ext cx="18716" cy="51638"/>
              </a:xfrm>
              <a:custGeom>
                <a:rect b="b" l="l" r="r" t="t"/>
                <a:pathLst>
                  <a:path extrusionOk="0" h="1534" w="556">
                    <a:moveTo>
                      <a:pt x="447" y="0"/>
                    </a:moveTo>
                    <a:lnTo>
                      <a:pt x="0" y="1501"/>
                    </a:lnTo>
                    <a:lnTo>
                      <a:pt x="108" y="1534"/>
                    </a:lnTo>
                    <a:lnTo>
                      <a:pt x="555" y="33"/>
                    </a:lnTo>
                    <a:lnTo>
                      <a:pt x="4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4627478" y="2168660"/>
                <a:ext cx="14105" cy="12724"/>
              </a:xfrm>
              <a:custGeom>
                <a:rect b="b" l="l" r="r" t="t"/>
                <a:pathLst>
                  <a:path extrusionOk="0" h="378" w="419">
                    <a:moveTo>
                      <a:pt x="211" y="1"/>
                    </a:moveTo>
                    <a:cubicBezTo>
                      <a:pt x="129" y="1"/>
                      <a:pt x="52" y="53"/>
                      <a:pt x="28" y="135"/>
                    </a:cubicBezTo>
                    <a:cubicBezTo>
                      <a:pt x="0" y="234"/>
                      <a:pt x="56" y="337"/>
                      <a:pt x="155" y="370"/>
                    </a:cubicBezTo>
                    <a:cubicBezTo>
                      <a:pt x="172" y="375"/>
                      <a:pt x="190" y="377"/>
                      <a:pt x="207" y="377"/>
                    </a:cubicBezTo>
                    <a:cubicBezTo>
                      <a:pt x="288" y="377"/>
                      <a:pt x="363" y="325"/>
                      <a:pt x="390" y="243"/>
                    </a:cubicBezTo>
                    <a:cubicBezTo>
                      <a:pt x="419" y="144"/>
                      <a:pt x="362" y="36"/>
                      <a:pt x="263" y="8"/>
                    </a:cubicBezTo>
                    <a:cubicBezTo>
                      <a:pt x="246" y="3"/>
                      <a:pt x="229" y="1"/>
                      <a:pt x="2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4566819" y="2045085"/>
                <a:ext cx="52614" cy="3838"/>
              </a:xfrm>
              <a:custGeom>
                <a:rect b="b" l="l" r="r" t="t"/>
                <a:pathLst>
                  <a:path extrusionOk="0" h="114" w="1563">
                    <a:moveTo>
                      <a:pt x="1" y="1"/>
                    </a:moveTo>
                    <a:lnTo>
                      <a:pt x="1" y="114"/>
                    </a:lnTo>
                    <a:lnTo>
                      <a:pt x="1562" y="114"/>
                    </a:lnTo>
                    <a:lnTo>
                      <a:pt x="156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4560490" y="2040676"/>
                <a:ext cx="12691" cy="12691"/>
              </a:xfrm>
              <a:custGeom>
                <a:rect b="b" l="l" r="r" t="t"/>
                <a:pathLst>
                  <a:path extrusionOk="0" h="377" w="377">
                    <a:moveTo>
                      <a:pt x="189" y="0"/>
                    </a:moveTo>
                    <a:cubicBezTo>
                      <a:pt x="85" y="0"/>
                      <a:pt x="0" y="85"/>
                      <a:pt x="0" y="188"/>
                    </a:cubicBezTo>
                    <a:cubicBezTo>
                      <a:pt x="0" y="292"/>
                      <a:pt x="85" y="376"/>
                      <a:pt x="189" y="376"/>
                    </a:cubicBezTo>
                    <a:cubicBezTo>
                      <a:pt x="292" y="376"/>
                      <a:pt x="377" y="292"/>
                      <a:pt x="377" y="188"/>
                    </a:cubicBezTo>
                    <a:cubicBezTo>
                      <a:pt x="377" y="85"/>
                      <a:pt x="292" y="0"/>
                      <a:pt x="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4706147" y="1937265"/>
                <a:ext cx="16663" cy="52110"/>
              </a:xfrm>
              <a:custGeom>
                <a:rect b="b" l="l" r="r" t="t"/>
                <a:pathLst>
                  <a:path extrusionOk="0" h="1548" w="495">
                    <a:moveTo>
                      <a:pt x="386" y="0"/>
                    </a:moveTo>
                    <a:lnTo>
                      <a:pt x="1" y="1520"/>
                    </a:lnTo>
                    <a:lnTo>
                      <a:pt x="114" y="1548"/>
                    </a:lnTo>
                    <a:lnTo>
                      <a:pt x="495" y="29"/>
                    </a:lnTo>
                    <a:lnTo>
                      <a:pt x="3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4713923" y="1931408"/>
                <a:ext cx="13970" cy="12724"/>
              </a:xfrm>
              <a:custGeom>
                <a:rect b="b" l="l" r="r" t="t"/>
                <a:pathLst>
                  <a:path extrusionOk="0" h="378" w="415">
                    <a:moveTo>
                      <a:pt x="211" y="0"/>
                    </a:moveTo>
                    <a:cubicBezTo>
                      <a:pt x="127" y="0"/>
                      <a:pt x="49" y="57"/>
                      <a:pt x="28" y="142"/>
                    </a:cubicBezTo>
                    <a:cubicBezTo>
                      <a:pt x="0" y="245"/>
                      <a:pt x="61" y="344"/>
                      <a:pt x="165" y="372"/>
                    </a:cubicBezTo>
                    <a:cubicBezTo>
                      <a:pt x="179" y="375"/>
                      <a:pt x="194" y="377"/>
                      <a:pt x="208" y="377"/>
                    </a:cubicBezTo>
                    <a:cubicBezTo>
                      <a:pt x="292" y="377"/>
                      <a:pt x="371" y="320"/>
                      <a:pt x="391" y="236"/>
                    </a:cubicBezTo>
                    <a:cubicBezTo>
                      <a:pt x="414" y="137"/>
                      <a:pt x="353" y="33"/>
                      <a:pt x="254" y="5"/>
                    </a:cubicBezTo>
                    <a:cubicBezTo>
                      <a:pt x="240" y="2"/>
                      <a:pt x="226" y="0"/>
                      <a:pt x="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4630777" y="1945815"/>
                <a:ext cx="31710" cy="46421"/>
              </a:xfrm>
              <a:custGeom>
                <a:rect b="b" l="l" r="r" t="t"/>
                <a:pathLst>
                  <a:path extrusionOk="0" h="1379" w="942">
                    <a:moveTo>
                      <a:pt x="95" y="0"/>
                    </a:moveTo>
                    <a:lnTo>
                      <a:pt x="1" y="62"/>
                    </a:lnTo>
                    <a:lnTo>
                      <a:pt x="843" y="1379"/>
                    </a:lnTo>
                    <a:lnTo>
                      <a:pt x="942" y="1313"/>
                    </a:lnTo>
                    <a:lnTo>
                      <a:pt x="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4625088" y="1940497"/>
                <a:ext cx="14441" cy="12657"/>
              </a:xfrm>
              <a:custGeom>
                <a:rect b="b" l="l" r="r" t="t"/>
                <a:pathLst>
                  <a:path extrusionOk="0" h="376" w="429">
                    <a:moveTo>
                      <a:pt x="217" y="1"/>
                    </a:moveTo>
                    <a:cubicBezTo>
                      <a:pt x="182" y="1"/>
                      <a:pt x="146" y="11"/>
                      <a:pt x="113" y="31"/>
                    </a:cubicBezTo>
                    <a:cubicBezTo>
                      <a:pt x="29" y="88"/>
                      <a:pt x="0" y="201"/>
                      <a:pt x="57" y="290"/>
                    </a:cubicBezTo>
                    <a:cubicBezTo>
                      <a:pt x="93" y="345"/>
                      <a:pt x="155" y="376"/>
                      <a:pt x="217" y="376"/>
                    </a:cubicBezTo>
                    <a:cubicBezTo>
                      <a:pt x="251" y="376"/>
                      <a:pt x="286" y="367"/>
                      <a:pt x="316" y="347"/>
                    </a:cubicBezTo>
                    <a:cubicBezTo>
                      <a:pt x="405" y="290"/>
                      <a:pt x="428" y="173"/>
                      <a:pt x="372" y="88"/>
                    </a:cubicBezTo>
                    <a:cubicBezTo>
                      <a:pt x="336" y="31"/>
                      <a:pt x="278"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4747182" y="2058247"/>
                <a:ext cx="46421" cy="31676"/>
              </a:xfrm>
              <a:custGeom>
                <a:rect b="b" l="l" r="r" t="t"/>
                <a:pathLst>
                  <a:path extrusionOk="0" h="941" w="1379">
                    <a:moveTo>
                      <a:pt x="61" y="0"/>
                    </a:moveTo>
                    <a:lnTo>
                      <a:pt x="0" y="99"/>
                    </a:lnTo>
                    <a:lnTo>
                      <a:pt x="1317" y="941"/>
                    </a:lnTo>
                    <a:lnTo>
                      <a:pt x="1378" y="842"/>
                    </a:lnTo>
                    <a:lnTo>
                      <a:pt x="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4785321" y="2081912"/>
                <a:ext cx="14441" cy="12657"/>
              </a:xfrm>
              <a:custGeom>
                <a:rect b="b" l="l" r="r" t="t"/>
                <a:pathLst>
                  <a:path extrusionOk="0" h="376" w="429">
                    <a:moveTo>
                      <a:pt x="212" y="0"/>
                    </a:moveTo>
                    <a:cubicBezTo>
                      <a:pt x="152" y="0"/>
                      <a:pt x="93" y="31"/>
                      <a:pt x="57" y="87"/>
                    </a:cubicBezTo>
                    <a:cubicBezTo>
                      <a:pt x="1" y="177"/>
                      <a:pt x="29" y="290"/>
                      <a:pt x="113" y="346"/>
                    </a:cubicBezTo>
                    <a:cubicBezTo>
                      <a:pt x="145" y="366"/>
                      <a:pt x="180" y="375"/>
                      <a:pt x="214" y="375"/>
                    </a:cubicBezTo>
                    <a:cubicBezTo>
                      <a:pt x="276" y="375"/>
                      <a:pt x="336" y="344"/>
                      <a:pt x="372" y="290"/>
                    </a:cubicBezTo>
                    <a:cubicBezTo>
                      <a:pt x="429" y="200"/>
                      <a:pt x="405" y="87"/>
                      <a:pt x="316" y="31"/>
                    </a:cubicBezTo>
                    <a:cubicBezTo>
                      <a:pt x="283" y="10"/>
                      <a:pt x="247" y="0"/>
                      <a:pt x="2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4707729" y="2117931"/>
                <a:ext cx="22049" cy="50696"/>
              </a:xfrm>
              <a:custGeom>
                <a:rect b="b" l="l" r="r" t="t"/>
                <a:pathLst>
                  <a:path extrusionOk="0" h="1506" w="655">
                    <a:moveTo>
                      <a:pt x="109" y="0"/>
                    </a:moveTo>
                    <a:lnTo>
                      <a:pt x="1" y="38"/>
                    </a:lnTo>
                    <a:lnTo>
                      <a:pt x="546" y="1506"/>
                    </a:lnTo>
                    <a:lnTo>
                      <a:pt x="655" y="146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4720723" y="2161591"/>
                <a:ext cx="14273" cy="12691"/>
              </a:xfrm>
              <a:custGeom>
                <a:rect b="b" l="l" r="r" t="t"/>
                <a:pathLst>
                  <a:path extrusionOk="0" h="377" w="424">
                    <a:moveTo>
                      <a:pt x="210" y="1"/>
                    </a:moveTo>
                    <a:cubicBezTo>
                      <a:pt x="189" y="1"/>
                      <a:pt x="167" y="4"/>
                      <a:pt x="146" y="11"/>
                    </a:cubicBezTo>
                    <a:cubicBezTo>
                      <a:pt x="52" y="49"/>
                      <a:pt x="0" y="157"/>
                      <a:pt x="38" y="256"/>
                    </a:cubicBezTo>
                    <a:cubicBezTo>
                      <a:pt x="64" y="329"/>
                      <a:pt x="135" y="376"/>
                      <a:pt x="211" y="376"/>
                    </a:cubicBezTo>
                    <a:cubicBezTo>
                      <a:pt x="233" y="376"/>
                      <a:pt x="256" y="372"/>
                      <a:pt x="278" y="364"/>
                    </a:cubicBezTo>
                    <a:cubicBezTo>
                      <a:pt x="377" y="331"/>
                      <a:pt x="424" y="223"/>
                      <a:pt x="391" y="124"/>
                    </a:cubicBezTo>
                    <a:cubicBezTo>
                      <a:pt x="361" y="46"/>
                      <a:pt x="288" y="1"/>
                      <a:pt x="2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4577591" y="1968605"/>
                <a:ext cx="43088" cy="36625"/>
              </a:xfrm>
              <a:custGeom>
                <a:rect b="b" l="l" r="r" t="t"/>
                <a:pathLst>
                  <a:path extrusionOk="0" h="1088" w="1280">
                    <a:moveTo>
                      <a:pt x="76" y="1"/>
                    </a:moveTo>
                    <a:lnTo>
                      <a:pt x="0" y="90"/>
                    </a:lnTo>
                    <a:lnTo>
                      <a:pt x="1205" y="1087"/>
                    </a:lnTo>
                    <a:lnTo>
                      <a:pt x="1280" y="998"/>
                    </a:lnTo>
                    <a:lnTo>
                      <a:pt x="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4571733" y="1963757"/>
                <a:ext cx="14273" cy="12691"/>
              </a:xfrm>
              <a:custGeom>
                <a:rect b="b" l="l" r="r" t="t"/>
                <a:pathLst>
                  <a:path extrusionOk="0" h="377" w="424">
                    <a:moveTo>
                      <a:pt x="210" y="0"/>
                    </a:moveTo>
                    <a:cubicBezTo>
                      <a:pt x="157" y="0"/>
                      <a:pt x="103" y="25"/>
                      <a:pt x="66" y="70"/>
                    </a:cubicBezTo>
                    <a:cubicBezTo>
                      <a:pt x="0" y="150"/>
                      <a:pt x="10" y="267"/>
                      <a:pt x="90" y="333"/>
                    </a:cubicBezTo>
                    <a:cubicBezTo>
                      <a:pt x="125" y="362"/>
                      <a:pt x="169" y="377"/>
                      <a:pt x="212" y="377"/>
                    </a:cubicBezTo>
                    <a:cubicBezTo>
                      <a:pt x="267" y="377"/>
                      <a:pt x="321" y="354"/>
                      <a:pt x="358" y="309"/>
                    </a:cubicBezTo>
                    <a:cubicBezTo>
                      <a:pt x="424" y="229"/>
                      <a:pt x="410" y="112"/>
                      <a:pt x="330" y="46"/>
                    </a:cubicBezTo>
                    <a:cubicBezTo>
                      <a:pt x="295" y="15"/>
                      <a:pt x="252" y="0"/>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4740988" y="1993313"/>
                <a:ext cx="46118" cy="32484"/>
              </a:xfrm>
              <a:custGeom>
                <a:rect b="b" l="l" r="r" t="t"/>
                <a:pathLst>
                  <a:path extrusionOk="0" h="965" w="1370">
                    <a:moveTo>
                      <a:pt x="1303" y="1"/>
                    </a:moveTo>
                    <a:lnTo>
                      <a:pt x="1" y="866"/>
                    </a:lnTo>
                    <a:lnTo>
                      <a:pt x="66" y="965"/>
                    </a:lnTo>
                    <a:lnTo>
                      <a:pt x="1369" y="95"/>
                    </a:lnTo>
                    <a:lnTo>
                      <a:pt x="13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4778824" y="1988634"/>
                <a:ext cx="14307" cy="12724"/>
              </a:xfrm>
              <a:custGeom>
                <a:rect b="b" l="l" r="r" t="t"/>
                <a:pathLst>
                  <a:path extrusionOk="0" h="378" w="425">
                    <a:moveTo>
                      <a:pt x="211" y="1"/>
                    </a:moveTo>
                    <a:cubicBezTo>
                      <a:pt x="176" y="1"/>
                      <a:pt x="140" y="11"/>
                      <a:pt x="109" y="31"/>
                    </a:cubicBezTo>
                    <a:cubicBezTo>
                      <a:pt x="24" y="88"/>
                      <a:pt x="1" y="205"/>
                      <a:pt x="57" y="290"/>
                    </a:cubicBezTo>
                    <a:cubicBezTo>
                      <a:pt x="93" y="347"/>
                      <a:pt x="154" y="377"/>
                      <a:pt x="215" y="377"/>
                    </a:cubicBezTo>
                    <a:cubicBezTo>
                      <a:pt x="250" y="377"/>
                      <a:pt x="285" y="367"/>
                      <a:pt x="316" y="347"/>
                    </a:cubicBezTo>
                    <a:cubicBezTo>
                      <a:pt x="405" y="285"/>
                      <a:pt x="424" y="173"/>
                      <a:pt x="368" y="83"/>
                    </a:cubicBezTo>
                    <a:cubicBezTo>
                      <a:pt x="332" y="30"/>
                      <a:pt x="272" y="1"/>
                      <a:pt x="2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2"/>
            <p:cNvSpPr/>
            <p:nvPr/>
          </p:nvSpPr>
          <p:spPr>
            <a:xfrm>
              <a:off x="7913279" y="607897"/>
              <a:ext cx="243330" cy="243399"/>
            </a:xfrm>
            <a:custGeom>
              <a:rect b="b" l="l" r="r" t="t"/>
              <a:pathLst>
                <a:path extrusionOk="0" h="3520" w="3519">
                  <a:moveTo>
                    <a:pt x="1760" y="1"/>
                  </a:moveTo>
                  <a:cubicBezTo>
                    <a:pt x="791" y="1"/>
                    <a:pt x="0" y="786"/>
                    <a:pt x="0" y="1760"/>
                  </a:cubicBezTo>
                  <a:cubicBezTo>
                    <a:pt x="0" y="2729"/>
                    <a:pt x="791" y="3519"/>
                    <a:pt x="1760" y="3519"/>
                  </a:cubicBezTo>
                  <a:cubicBezTo>
                    <a:pt x="2733" y="3519"/>
                    <a:pt x="3519" y="2729"/>
                    <a:pt x="3519" y="1760"/>
                  </a:cubicBezTo>
                  <a:cubicBezTo>
                    <a:pt x="3519" y="786"/>
                    <a:pt x="2733" y="1"/>
                    <a:pt x="17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2"/>
          <p:cNvSpPr/>
          <p:nvPr/>
        </p:nvSpPr>
        <p:spPr>
          <a:xfrm>
            <a:off x="2240263" y="4718985"/>
            <a:ext cx="65084" cy="65481"/>
          </a:xfrm>
          <a:custGeom>
            <a:rect b="b" l="l" r="r" t="t"/>
            <a:pathLst>
              <a:path extrusionOk="0" h="824" w="819">
                <a:moveTo>
                  <a:pt x="410" y="1"/>
                </a:moveTo>
                <a:cubicBezTo>
                  <a:pt x="184" y="1"/>
                  <a:pt x="0" y="184"/>
                  <a:pt x="0" y="410"/>
                </a:cubicBezTo>
                <a:cubicBezTo>
                  <a:pt x="0" y="636"/>
                  <a:pt x="184" y="824"/>
                  <a:pt x="410" y="824"/>
                </a:cubicBezTo>
                <a:cubicBezTo>
                  <a:pt x="635" y="824"/>
                  <a:pt x="819" y="636"/>
                  <a:pt x="819" y="410"/>
                </a:cubicBezTo>
                <a:cubicBezTo>
                  <a:pt x="819" y="184"/>
                  <a:pt x="635" y="1"/>
                  <a:pt x="41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4977843" y="4885307"/>
            <a:ext cx="65084" cy="65561"/>
          </a:xfrm>
          <a:custGeom>
            <a:rect b="b" l="l" r="r" t="t"/>
            <a:pathLst>
              <a:path extrusionOk="0" h="825" w="819">
                <a:moveTo>
                  <a:pt x="409" y="1"/>
                </a:moveTo>
                <a:cubicBezTo>
                  <a:pt x="184" y="1"/>
                  <a:pt x="0" y="184"/>
                  <a:pt x="0" y="415"/>
                </a:cubicBezTo>
                <a:cubicBezTo>
                  <a:pt x="0" y="641"/>
                  <a:pt x="184" y="824"/>
                  <a:pt x="409" y="824"/>
                </a:cubicBezTo>
                <a:cubicBezTo>
                  <a:pt x="635" y="824"/>
                  <a:pt x="819" y="641"/>
                  <a:pt x="819" y="415"/>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1517875" y="4685342"/>
            <a:ext cx="491189" cy="481811"/>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3214666" y="4654300"/>
            <a:ext cx="448276" cy="431111"/>
          </a:xfrm>
          <a:custGeom>
            <a:rect b="b" l="l" r="r" t="t"/>
            <a:pathLst>
              <a:path extrusionOk="0" h="5425" w="5641">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66" name="Shape 466"/>
        <p:cNvGrpSpPr/>
        <p:nvPr/>
      </p:nvGrpSpPr>
      <p:grpSpPr>
        <a:xfrm>
          <a:off x="0" y="0"/>
          <a:ext cx="0" cy="0"/>
          <a:chOff x="0" y="0"/>
          <a:chExt cx="0" cy="0"/>
        </a:xfrm>
      </p:grpSpPr>
      <p:sp>
        <p:nvSpPr>
          <p:cNvPr id="467" name="Google Shape;467;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8" name="Google Shape;468;p23"/>
          <p:cNvSpPr txBox="1"/>
          <p:nvPr>
            <p:ph idx="1" type="subTitle"/>
          </p:nvPr>
        </p:nvSpPr>
        <p:spPr>
          <a:xfrm>
            <a:off x="717997" y="2621401"/>
            <a:ext cx="24129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b="1" sz="2400">
                <a:highlight>
                  <a:schemeClr val="accent3"/>
                </a:highlight>
                <a:latin typeface="Montserrat"/>
                <a:ea typeface="Montserrat"/>
                <a:cs typeface="Montserrat"/>
                <a:sym typeface="Montserrat"/>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469" name="Google Shape;469;p23"/>
          <p:cNvSpPr txBox="1"/>
          <p:nvPr>
            <p:ph idx="2" type="subTitle"/>
          </p:nvPr>
        </p:nvSpPr>
        <p:spPr>
          <a:xfrm>
            <a:off x="3360683" y="3245476"/>
            <a:ext cx="24129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b="1" sz="2400">
                <a:highlight>
                  <a:schemeClr val="accent3"/>
                </a:highlight>
                <a:latin typeface="Montserrat"/>
                <a:ea typeface="Montserrat"/>
                <a:cs typeface="Montserrat"/>
                <a:sym typeface="Montserrat"/>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470" name="Google Shape;470;p23"/>
          <p:cNvSpPr txBox="1"/>
          <p:nvPr>
            <p:ph idx="3" type="subTitle"/>
          </p:nvPr>
        </p:nvSpPr>
        <p:spPr>
          <a:xfrm>
            <a:off x="6006278" y="2621401"/>
            <a:ext cx="24129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b="1" sz="2400">
                <a:highlight>
                  <a:schemeClr val="accent3"/>
                </a:highlight>
                <a:latin typeface="Montserrat"/>
                <a:ea typeface="Montserrat"/>
                <a:cs typeface="Montserrat"/>
                <a:sym typeface="Montserrat"/>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471" name="Google Shape;471;p23"/>
          <p:cNvSpPr txBox="1"/>
          <p:nvPr>
            <p:ph idx="4" type="subTitle"/>
          </p:nvPr>
        </p:nvSpPr>
        <p:spPr>
          <a:xfrm>
            <a:off x="715100" y="1654097"/>
            <a:ext cx="2412900" cy="10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2" name="Google Shape;472;p23"/>
          <p:cNvSpPr txBox="1"/>
          <p:nvPr>
            <p:ph idx="5" type="subTitle"/>
          </p:nvPr>
        </p:nvSpPr>
        <p:spPr>
          <a:xfrm>
            <a:off x="3359238" y="2278184"/>
            <a:ext cx="2412900" cy="10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3" name="Google Shape;473;p23"/>
          <p:cNvSpPr txBox="1"/>
          <p:nvPr>
            <p:ph idx="6" type="subTitle"/>
          </p:nvPr>
        </p:nvSpPr>
        <p:spPr>
          <a:xfrm>
            <a:off x="6003377" y="1654120"/>
            <a:ext cx="2412900" cy="102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4" name="Google Shape;474;p23"/>
          <p:cNvSpPr/>
          <p:nvPr/>
        </p:nvSpPr>
        <p:spPr>
          <a:xfrm rot="10800000">
            <a:off x="-3246411" y="4488593"/>
            <a:ext cx="9252685" cy="4282907"/>
          </a:xfrm>
          <a:custGeom>
            <a:rect b="b" l="l" r="r" t="t"/>
            <a:pathLst>
              <a:path extrusionOk="0" h="28701" w="50749">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rot="10800000">
            <a:off x="6220439" y="-3462432"/>
            <a:ext cx="9252685" cy="4282907"/>
          </a:xfrm>
          <a:custGeom>
            <a:rect b="b" l="l" r="r" t="t"/>
            <a:pathLst>
              <a:path extrusionOk="0" h="28701" w="50749">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3"/>
          <p:cNvGrpSpPr/>
          <p:nvPr/>
        </p:nvGrpSpPr>
        <p:grpSpPr>
          <a:xfrm>
            <a:off x="3376858" y="-300387"/>
            <a:ext cx="4700520" cy="824061"/>
            <a:chOff x="3376858" y="-300387"/>
            <a:chExt cx="4700520" cy="824061"/>
          </a:xfrm>
        </p:grpSpPr>
        <p:sp>
          <p:nvSpPr>
            <p:cNvPr id="477" name="Google Shape;477;p23"/>
            <p:cNvSpPr/>
            <p:nvPr/>
          </p:nvSpPr>
          <p:spPr>
            <a:xfrm>
              <a:off x="7331394" y="410042"/>
              <a:ext cx="53363" cy="53361"/>
            </a:xfrm>
            <a:custGeom>
              <a:rect b="b" l="l" r="r" t="t"/>
              <a:pathLst>
                <a:path extrusionOk="0" h="749" w="749">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5748381" y="66511"/>
              <a:ext cx="34269" cy="33911"/>
            </a:xfrm>
            <a:custGeom>
              <a:rect b="b" l="l" r="r" t="t"/>
              <a:pathLst>
                <a:path extrusionOk="0" h="476" w="481">
                  <a:moveTo>
                    <a:pt x="240" y="1"/>
                  </a:moveTo>
                  <a:cubicBezTo>
                    <a:pt x="109" y="1"/>
                    <a:pt x="0" y="104"/>
                    <a:pt x="0" y="236"/>
                  </a:cubicBezTo>
                  <a:cubicBezTo>
                    <a:pt x="0" y="373"/>
                    <a:pt x="109" y="476"/>
                    <a:pt x="240" y="476"/>
                  </a:cubicBezTo>
                  <a:cubicBezTo>
                    <a:pt x="372" y="476"/>
                    <a:pt x="480" y="373"/>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4121126" y="476725"/>
              <a:ext cx="34198" cy="34268"/>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6503055" y="-300387"/>
              <a:ext cx="58350" cy="58704"/>
            </a:xfrm>
            <a:custGeom>
              <a:rect b="b" l="l" r="r" t="t"/>
              <a:pathLst>
                <a:path extrusionOk="0" h="824" w="819">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6473560" y="378196"/>
              <a:ext cx="58706" cy="58704"/>
            </a:xfrm>
            <a:custGeom>
              <a:rect b="b" l="l" r="r" t="t"/>
              <a:pathLst>
                <a:path extrusionOk="0" h="824" w="824">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3993103" y="-215253"/>
              <a:ext cx="33913" cy="34196"/>
            </a:xfrm>
            <a:custGeom>
              <a:rect b="b" l="l" r="r" t="t"/>
              <a:pathLst>
                <a:path extrusionOk="0" h="480" w="476">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4288332" y="51479"/>
              <a:ext cx="54004" cy="49229"/>
            </a:xfrm>
            <a:custGeom>
              <a:rect b="b" l="l" r="r" t="t"/>
              <a:pathLst>
                <a:path extrusionOk="0" h="691" w="758">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4175413" y="-60728"/>
              <a:ext cx="279850" cy="273429"/>
            </a:xfrm>
            <a:custGeom>
              <a:rect b="b" l="l" r="r" t="t"/>
              <a:pathLst>
                <a:path extrusionOk="0" h="3838" w="3928">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5339727" y="241406"/>
              <a:ext cx="83855" cy="76443"/>
            </a:xfrm>
            <a:custGeom>
              <a:rect b="b" l="l" r="r" t="t"/>
              <a:pathLst>
                <a:path extrusionOk="0" h="1073" w="1177">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5164114" y="72561"/>
              <a:ext cx="435378" cy="413919"/>
            </a:xfrm>
            <a:custGeom>
              <a:rect b="b" l="l" r="r" t="t"/>
              <a:pathLst>
                <a:path extrusionOk="0" h="5810" w="6111">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3376858" y="49486"/>
              <a:ext cx="306995" cy="286680"/>
            </a:xfrm>
            <a:custGeom>
              <a:rect b="b" l="l" r="r" t="t"/>
              <a:pathLst>
                <a:path extrusionOk="0" h="4024" w="4309">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7334101" y="-88512"/>
              <a:ext cx="422625" cy="407650"/>
            </a:xfrm>
            <a:custGeom>
              <a:rect b="b" l="l" r="r" t="t"/>
              <a:pathLst>
                <a:path extrusionOk="0" h="5722" w="5932">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8043180" y="489477"/>
              <a:ext cx="34198" cy="34196"/>
            </a:xfrm>
            <a:custGeom>
              <a:rect b="b" l="l" r="r" t="t"/>
              <a:pathLst>
                <a:path extrusionOk="0" h="480"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7079765" y="262570"/>
              <a:ext cx="34198" cy="33911"/>
            </a:xfrm>
            <a:custGeom>
              <a:rect b="b" l="l" r="r" t="t"/>
              <a:pathLst>
                <a:path extrusionOk="0" h="476" w="480">
                  <a:moveTo>
                    <a:pt x="240" y="1"/>
                  </a:moveTo>
                  <a:cubicBezTo>
                    <a:pt x="108" y="1"/>
                    <a:pt x="0" y="104"/>
                    <a:pt x="0" y="236"/>
                  </a:cubicBezTo>
                  <a:cubicBezTo>
                    <a:pt x="0" y="372"/>
                    <a:pt x="108" y="476"/>
                    <a:pt x="240" y="476"/>
                  </a:cubicBezTo>
                  <a:cubicBezTo>
                    <a:pt x="372" y="476"/>
                    <a:pt x="480" y="372"/>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4980954" y="49484"/>
              <a:ext cx="34269" cy="33911"/>
            </a:xfrm>
            <a:custGeom>
              <a:rect b="b" l="l" r="r" t="t"/>
              <a:pathLst>
                <a:path extrusionOk="0" h="476" w="481">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7102491" y="-124490"/>
              <a:ext cx="34269" cy="34268"/>
            </a:xfrm>
            <a:custGeom>
              <a:rect b="b" l="l" r="r" t="t"/>
              <a:pathLst>
                <a:path extrusionOk="0" h="481" w="481">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6124329" y="-90650"/>
              <a:ext cx="33913" cy="34268"/>
            </a:xfrm>
            <a:custGeom>
              <a:rect b="b" l="l" r="r" t="t"/>
              <a:pathLst>
                <a:path extrusionOk="0" h="481" w="476">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8001930" y="-187112"/>
              <a:ext cx="58421" cy="58348"/>
            </a:xfrm>
            <a:custGeom>
              <a:rect b="b" l="l" r="r" t="t"/>
              <a:pathLst>
                <a:path extrusionOk="0" h="819" w="82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4572520" y="-114088"/>
              <a:ext cx="58350" cy="58704"/>
            </a:xfrm>
            <a:custGeom>
              <a:rect b="b" l="l" r="r" t="t"/>
              <a:pathLst>
                <a:path extrusionOk="0" h="824" w="819">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23"/>
          <p:cNvGrpSpPr/>
          <p:nvPr/>
        </p:nvGrpSpPr>
        <p:grpSpPr>
          <a:xfrm>
            <a:off x="5347431" y="3474583"/>
            <a:ext cx="3796570" cy="1600149"/>
            <a:chOff x="5347431" y="3474583"/>
            <a:chExt cx="3796570" cy="1600149"/>
          </a:xfrm>
        </p:grpSpPr>
        <p:sp>
          <p:nvSpPr>
            <p:cNvPr id="497" name="Google Shape;497;p23"/>
            <p:cNvSpPr/>
            <p:nvPr/>
          </p:nvSpPr>
          <p:spPr>
            <a:xfrm flipH="1">
              <a:off x="8681197" y="3474583"/>
              <a:ext cx="462799" cy="462799"/>
            </a:xfrm>
            <a:custGeom>
              <a:rect b="b" l="l" r="r" t="t"/>
              <a:pathLst>
                <a:path extrusionOk="0" h="7654" w="7654">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flipH="1">
              <a:off x="8225616" y="4628802"/>
              <a:ext cx="184600" cy="182846"/>
            </a:xfrm>
            <a:custGeom>
              <a:rect b="b" l="l" r="r" t="t"/>
              <a:pathLst>
                <a:path extrusionOk="0" h="3024" w="3053">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flipH="1">
              <a:off x="8649042" y="4216141"/>
              <a:ext cx="184660" cy="182544"/>
            </a:xfrm>
            <a:custGeom>
              <a:rect b="b" l="l" r="r" t="t"/>
              <a:pathLst>
                <a:path extrusionOk="0" h="3019" w="3054">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23"/>
            <p:cNvGrpSpPr/>
            <p:nvPr/>
          </p:nvGrpSpPr>
          <p:grpSpPr>
            <a:xfrm>
              <a:off x="5347431" y="4611933"/>
              <a:ext cx="3796570" cy="462799"/>
              <a:chOff x="5347431" y="4611933"/>
              <a:chExt cx="3796570" cy="462799"/>
            </a:xfrm>
          </p:grpSpPr>
          <p:sp>
            <p:nvSpPr>
              <p:cNvPr id="501" name="Google Shape;501;p23"/>
              <p:cNvSpPr/>
              <p:nvPr/>
            </p:nvSpPr>
            <p:spPr>
              <a:xfrm flipH="1">
                <a:off x="7403879" y="4704068"/>
                <a:ext cx="278502" cy="278502"/>
              </a:xfrm>
              <a:custGeom>
                <a:rect b="b" l="l" r="r" t="t"/>
                <a:pathLst>
                  <a:path extrusionOk="0" h="4606" w="4606">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flipH="1">
                <a:off x="8681202" y="4611933"/>
                <a:ext cx="462799" cy="462799"/>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flipH="1">
                <a:off x="5347431" y="4836674"/>
                <a:ext cx="184660" cy="182604"/>
              </a:xfrm>
              <a:custGeom>
                <a:rect b="b" l="l" r="r" t="t"/>
                <a:pathLst>
                  <a:path extrusionOk="0" h="3020" w="3054">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flipH="1">
                <a:off x="6220446" y="4836668"/>
                <a:ext cx="184600" cy="182604"/>
              </a:xfrm>
              <a:custGeom>
                <a:rect b="b" l="l" r="r" t="t"/>
                <a:pathLst>
                  <a:path extrusionOk="0" h="3020" w="3053">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05" name="Shape 505"/>
        <p:cNvGrpSpPr/>
        <p:nvPr/>
      </p:nvGrpSpPr>
      <p:grpSpPr>
        <a:xfrm>
          <a:off x="0" y="0"/>
          <a:ext cx="0" cy="0"/>
          <a:chOff x="0" y="0"/>
          <a:chExt cx="0" cy="0"/>
        </a:xfrm>
      </p:grpSpPr>
      <p:sp>
        <p:nvSpPr>
          <p:cNvPr id="506" name="Google Shape;50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7" name="Google Shape;507;p24"/>
          <p:cNvSpPr txBox="1"/>
          <p:nvPr>
            <p:ph idx="1" type="subTitle"/>
          </p:nvPr>
        </p:nvSpPr>
        <p:spPr>
          <a:xfrm>
            <a:off x="2213258" y="1655600"/>
            <a:ext cx="2208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08" name="Google Shape;508;p24"/>
          <p:cNvSpPr txBox="1"/>
          <p:nvPr>
            <p:ph idx="2" type="subTitle"/>
          </p:nvPr>
        </p:nvSpPr>
        <p:spPr>
          <a:xfrm>
            <a:off x="2213320" y="2022949"/>
            <a:ext cx="2208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 name="Google Shape;509;p24"/>
          <p:cNvSpPr txBox="1"/>
          <p:nvPr>
            <p:ph idx="3" type="subTitle"/>
          </p:nvPr>
        </p:nvSpPr>
        <p:spPr>
          <a:xfrm>
            <a:off x="6155540" y="2643556"/>
            <a:ext cx="22128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0" name="Google Shape;510;p24"/>
          <p:cNvSpPr txBox="1"/>
          <p:nvPr>
            <p:ph idx="4" type="subTitle"/>
          </p:nvPr>
        </p:nvSpPr>
        <p:spPr>
          <a:xfrm>
            <a:off x="2215557" y="3411879"/>
            <a:ext cx="22128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1" name="Google Shape;511;p24"/>
          <p:cNvSpPr txBox="1"/>
          <p:nvPr>
            <p:ph idx="5" type="subTitle"/>
          </p:nvPr>
        </p:nvSpPr>
        <p:spPr>
          <a:xfrm>
            <a:off x="6155540" y="4026778"/>
            <a:ext cx="22128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2" name="Google Shape;512;p24"/>
          <p:cNvSpPr txBox="1"/>
          <p:nvPr>
            <p:ph idx="6" type="subTitle"/>
          </p:nvPr>
        </p:nvSpPr>
        <p:spPr>
          <a:xfrm>
            <a:off x="2215553" y="3042627"/>
            <a:ext cx="22128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3" name="Google Shape;513;p24"/>
          <p:cNvSpPr txBox="1"/>
          <p:nvPr>
            <p:ph idx="7" type="subTitle"/>
          </p:nvPr>
        </p:nvSpPr>
        <p:spPr>
          <a:xfrm>
            <a:off x="6155540" y="2271452"/>
            <a:ext cx="22128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4" name="Google Shape;514;p24"/>
          <p:cNvSpPr txBox="1"/>
          <p:nvPr>
            <p:ph idx="8" type="subTitle"/>
          </p:nvPr>
        </p:nvSpPr>
        <p:spPr>
          <a:xfrm>
            <a:off x="6155540" y="3658477"/>
            <a:ext cx="22128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515" name="Google Shape;515;p24"/>
          <p:cNvGrpSpPr/>
          <p:nvPr/>
        </p:nvGrpSpPr>
        <p:grpSpPr>
          <a:xfrm flipH="1">
            <a:off x="-170333" y="1111107"/>
            <a:ext cx="2527478" cy="4120997"/>
            <a:chOff x="-710988" y="-237481"/>
            <a:chExt cx="2527478" cy="4120997"/>
          </a:xfrm>
        </p:grpSpPr>
        <p:sp>
          <p:nvSpPr>
            <p:cNvPr id="516" name="Google Shape;516;p24"/>
            <p:cNvSpPr/>
            <p:nvPr/>
          </p:nvSpPr>
          <p:spPr>
            <a:xfrm>
              <a:off x="1511962" y="3619793"/>
              <a:ext cx="39339" cy="39339"/>
            </a:xfrm>
            <a:custGeom>
              <a:rect b="b" l="l" r="r" t="t"/>
              <a:pathLst>
                <a:path extrusionOk="0" h="481" w="481">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1076344" y="1486018"/>
              <a:ext cx="39257" cy="39339"/>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1497934" y="1826480"/>
              <a:ext cx="67391" cy="67391"/>
            </a:xfrm>
            <a:custGeom>
              <a:rect b="b" l="l" r="r" t="t"/>
              <a:pathLst>
                <a:path extrusionOk="0" h="824" w="824">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929381" y="691661"/>
              <a:ext cx="38930" cy="39257"/>
            </a:xfrm>
            <a:custGeom>
              <a:rect b="b" l="l" r="r" t="t"/>
              <a:pathLst>
                <a:path extrusionOk="0" h="480" w="476">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1268288" y="997856"/>
              <a:ext cx="61993" cy="56513"/>
            </a:xfrm>
            <a:custGeom>
              <a:rect b="b" l="l" r="r" t="t"/>
              <a:pathLst>
                <a:path extrusionOk="0" h="691" w="758">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1138663" y="869048"/>
              <a:ext cx="321251" cy="313891"/>
            </a:xfrm>
            <a:custGeom>
              <a:rect b="b" l="l" r="r" t="t"/>
              <a:pathLst>
                <a:path extrusionOk="0" h="3838" w="3928">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1172521" y="3081846"/>
              <a:ext cx="50461" cy="44736"/>
            </a:xfrm>
            <a:custGeom>
              <a:rect b="b" l="l" r="r" t="t"/>
              <a:pathLst>
                <a:path extrusionOk="0" h="547" w="617">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1072501" y="2977736"/>
              <a:ext cx="250507" cy="252961"/>
            </a:xfrm>
            <a:custGeom>
              <a:rect b="b" l="l" r="r" t="t"/>
              <a:pathLst>
                <a:path extrusionOk="0" h="3093" w="3063">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277210" y="3395424"/>
              <a:ext cx="499379" cy="488093"/>
            </a:xfrm>
            <a:custGeom>
              <a:rect b="b" l="l" r="r" t="t"/>
              <a:pathLst>
                <a:path extrusionOk="0" h="5968" w="6106">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457795" y="3446848"/>
              <a:ext cx="96261" cy="87755"/>
            </a:xfrm>
            <a:custGeom>
              <a:rect b="b" l="l" r="r" t="t"/>
              <a:pathLst>
                <a:path extrusionOk="0" h="1073" w="1177">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1316701" y="2097548"/>
              <a:ext cx="499788" cy="475171"/>
            </a:xfrm>
            <a:custGeom>
              <a:rect b="b" l="l" r="r" t="t"/>
              <a:pathLst>
                <a:path extrusionOk="0" h="5810" w="6111">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1158200" y="-237481"/>
              <a:ext cx="505513" cy="495862"/>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1149827" y="1411406"/>
              <a:ext cx="352412" cy="329103"/>
            </a:xfrm>
            <a:custGeom>
              <a:rect b="b" l="l" r="r" t="t"/>
              <a:pathLst>
                <a:path extrusionOk="0" h="4024" w="4309">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1306399" y="2597364"/>
              <a:ext cx="39257" cy="39339"/>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1244042" y="2075554"/>
              <a:ext cx="39339" cy="38930"/>
            </a:xfrm>
            <a:custGeom>
              <a:rect b="b" l="l" r="r" t="t"/>
              <a:pathLst>
                <a:path extrusionOk="0" h="476" w="481">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1306369" y="544086"/>
              <a:ext cx="39339" cy="39257"/>
            </a:xfrm>
            <a:custGeom>
              <a:rect b="b" l="l" r="r" t="t"/>
              <a:pathLst>
                <a:path extrusionOk="0" h="480" w="481">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710988" y="3471262"/>
              <a:ext cx="39339" cy="38930"/>
            </a:xfrm>
            <a:custGeom>
              <a:rect b="b" l="l" r="r" t="t"/>
              <a:pathLst>
                <a:path extrusionOk="0" h="476" w="481">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1244081" y="3407505"/>
              <a:ext cx="39257" cy="39339"/>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862074" y="3605991"/>
              <a:ext cx="67391" cy="66982"/>
            </a:xfrm>
            <a:custGeom>
              <a:rect b="b" l="l" r="r" t="t"/>
              <a:pathLst>
                <a:path extrusionOk="0" h="819" w="824">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1594519" y="807793"/>
              <a:ext cx="66982" cy="67391"/>
            </a:xfrm>
            <a:custGeom>
              <a:rect b="b" l="l" r="r" t="t"/>
              <a:pathLst>
                <a:path extrusionOk="0" h="824" w="819">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24"/>
          <p:cNvSpPr/>
          <p:nvPr/>
        </p:nvSpPr>
        <p:spPr>
          <a:xfrm rot="-8100000">
            <a:off x="7255864" y="139606"/>
            <a:ext cx="4443318" cy="1649539"/>
          </a:xfrm>
          <a:prstGeom prst="doubleWave">
            <a:avLst>
              <a:gd fmla="val 625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24"/>
          <p:cNvGrpSpPr/>
          <p:nvPr/>
        </p:nvGrpSpPr>
        <p:grpSpPr>
          <a:xfrm rot="-5400000">
            <a:off x="7924442" y="294931"/>
            <a:ext cx="1665191" cy="1075327"/>
            <a:chOff x="7037959" y="158746"/>
            <a:chExt cx="1617475" cy="1044514"/>
          </a:xfrm>
        </p:grpSpPr>
        <p:grpSp>
          <p:nvGrpSpPr>
            <p:cNvPr id="538" name="Google Shape;538;p24"/>
            <p:cNvGrpSpPr/>
            <p:nvPr/>
          </p:nvGrpSpPr>
          <p:grpSpPr>
            <a:xfrm rot="-5400000">
              <a:off x="7541467" y="-95825"/>
              <a:ext cx="524768" cy="1531782"/>
              <a:chOff x="7650277" y="2113754"/>
              <a:chExt cx="186558" cy="544556"/>
            </a:xfrm>
          </p:grpSpPr>
          <p:sp>
            <p:nvSpPr>
              <p:cNvPr id="539" name="Google Shape;539;p24"/>
              <p:cNvSpPr/>
              <p:nvPr/>
            </p:nvSpPr>
            <p:spPr>
              <a:xfrm>
                <a:off x="7673235" y="2596371"/>
                <a:ext cx="70321" cy="61939"/>
              </a:xfrm>
              <a:custGeom>
                <a:rect b="b" l="l" r="r" t="t"/>
                <a:pathLst>
                  <a:path extrusionOk="0" h="1840" w="2089">
                    <a:moveTo>
                      <a:pt x="1336" y="0"/>
                    </a:moveTo>
                    <a:lnTo>
                      <a:pt x="1" y="1106"/>
                    </a:lnTo>
                    <a:lnTo>
                      <a:pt x="607" y="1839"/>
                    </a:lnTo>
                    <a:lnTo>
                      <a:pt x="2089" y="616"/>
                    </a:lnTo>
                    <a:lnTo>
                      <a:pt x="13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7650277" y="2175659"/>
                <a:ext cx="186558" cy="420748"/>
              </a:xfrm>
              <a:custGeom>
                <a:rect b="b" l="l" r="r" t="t"/>
                <a:pathLst>
                  <a:path extrusionOk="0" h="12499" w="5542">
                    <a:moveTo>
                      <a:pt x="2018" y="0"/>
                    </a:moveTo>
                    <a:lnTo>
                      <a:pt x="1238" y="650"/>
                    </a:lnTo>
                    <a:cubicBezTo>
                      <a:pt x="438" y="1303"/>
                      <a:pt x="1" y="2183"/>
                      <a:pt x="1" y="3124"/>
                    </a:cubicBezTo>
                    <a:cubicBezTo>
                      <a:pt x="1" y="4069"/>
                      <a:pt x="438" y="4949"/>
                      <a:pt x="1238" y="5603"/>
                    </a:cubicBezTo>
                    <a:lnTo>
                      <a:pt x="1600" y="5904"/>
                    </a:lnTo>
                    <a:lnTo>
                      <a:pt x="2018" y="6252"/>
                    </a:lnTo>
                    <a:lnTo>
                      <a:pt x="2771" y="6868"/>
                    </a:lnTo>
                    <a:lnTo>
                      <a:pt x="3698" y="7635"/>
                    </a:lnTo>
                    <a:cubicBezTo>
                      <a:pt x="3796" y="7715"/>
                      <a:pt x="3886" y="7799"/>
                      <a:pt x="3966" y="7884"/>
                    </a:cubicBezTo>
                    <a:cubicBezTo>
                      <a:pt x="4069" y="7992"/>
                      <a:pt x="4154" y="8105"/>
                      <a:pt x="4234" y="8218"/>
                    </a:cubicBezTo>
                    <a:cubicBezTo>
                      <a:pt x="4431" y="8524"/>
                      <a:pt x="4549" y="8858"/>
                      <a:pt x="4582" y="9206"/>
                    </a:cubicBezTo>
                    <a:cubicBezTo>
                      <a:pt x="4587" y="9262"/>
                      <a:pt x="4587" y="9319"/>
                      <a:pt x="4587" y="9375"/>
                    </a:cubicBezTo>
                    <a:cubicBezTo>
                      <a:pt x="4587" y="9431"/>
                      <a:pt x="4587" y="9488"/>
                      <a:pt x="4582" y="9540"/>
                    </a:cubicBezTo>
                    <a:cubicBezTo>
                      <a:pt x="4549" y="9888"/>
                      <a:pt x="4431" y="10226"/>
                      <a:pt x="4234" y="10527"/>
                    </a:cubicBezTo>
                    <a:cubicBezTo>
                      <a:pt x="4154" y="10645"/>
                      <a:pt x="4069" y="10758"/>
                      <a:pt x="3966" y="10861"/>
                    </a:cubicBezTo>
                    <a:cubicBezTo>
                      <a:pt x="3886" y="10951"/>
                      <a:pt x="3796" y="11035"/>
                      <a:pt x="3698" y="11115"/>
                    </a:cubicBezTo>
                    <a:lnTo>
                      <a:pt x="2771" y="11882"/>
                    </a:lnTo>
                    <a:lnTo>
                      <a:pt x="3519" y="12498"/>
                    </a:lnTo>
                    <a:lnTo>
                      <a:pt x="4304" y="11854"/>
                    </a:lnTo>
                    <a:cubicBezTo>
                      <a:pt x="5099" y="11195"/>
                      <a:pt x="5541" y="10316"/>
                      <a:pt x="5541" y="9375"/>
                    </a:cubicBezTo>
                    <a:cubicBezTo>
                      <a:pt x="5541" y="8434"/>
                      <a:pt x="5099" y="7550"/>
                      <a:pt x="4304" y="6896"/>
                    </a:cubicBezTo>
                    <a:lnTo>
                      <a:pt x="3942" y="6595"/>
                    </a:lnTo>
                    <a:lnTo>
                      <a:pt x="3519" y="6252"/>
                    </a:lnTo>
                    <a:lnTo>
                      <a:pt x="2771" y="5631"/>
                    </a:lnTo>
                    <a:lnTo>
                      <a:pt x="1840" y="4869"/>
                    </a:lnTo>
                    <a:cubicBezTo>
                      <a:pt x="1746" y="4789"/>
                      <a:pt x="1656" y="4704"/>
                      <a:pt x="1572" y="4615"/>
                    </a:cubicBezTo>
                    <a:cubicBezTo>
                      <a:pt x="1473" y="4507"/>
                      <a:pt x="1383" y="4398"/>
                      <a:pt x="1308" y="4281"/>
                    </a:cubicBezTo>
                    <a:cubicBezTo>
                      <a:pt x="1111" y="3975"/>
                      <a:pt x="988" y="3641"/>
                      <a:pt x="960" y="3293"/>
                    </a:cubicBezTo>
                    <a:cubicBezTo>
                      <a:pt x="955" y="3237"/>
                      <a:pt x="955" y="3180"/>
                      <a:pt x="955" y="3124"/>
                    </a:cubicBezTo>
                    <a:cubicBezTo>
                      <a:pt x="955" y="3072"/>
                      <a:pt x="955" y="3016"/>
                      <a:pt x="960" y="2959"/>
                    </a:cubicBezTo>
                    <a:cubicBezTo>
                      <a:pt x="988" y="2611"/>
                      <a:pt x="1111" y="2277"/>
                      <a:pt x="1308" y="1971"/>
                    </a:cubicBezTo>
                    <a:cubicBezTo>
                      <a:pt x="1383" y="1854"/>
                      <a:pt x="1473" y="1746"/>
                      <a:pt x="1572" y="1637"/>
                    </a:cubicBezTo>
                    <a:cubicBezTo>
                      <a:pt x="1656" y="1548"/>
                      <a:pt x="1746" y="1463"/>
                      <a:pt x="1840" y="1383"/>
                    </a:cubicBezTo>
                    <a:lnTo>
                      <a:pt x="2771" y="621"/>
                    </a:lnTo>
                    <a:lnTo>
                      <a:pt x="20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7743522" y="2113754"/>
                <a:ext cx="70355" cy="61939"/>
              </a:xfrm>
              <a:custGeom>
                <a:rect b="b" l="l" r="r" t="t"/>
                <a:pathLst>
                  <a:path extrusionOk="0" h="1840" w="2090">
                    <a:moveTo>
                      <a:pt x="1483" y="0"/>
                    </a:moveTo>
                    <a:lnTo>
                      <a:pt x="1" y="1223"/>
                    </a:lnTo>
                    <a:lnTo>
                      <a:pt x="749" y="1839"/>
                    </a:lnTo>
                    <a:lnTo>
                      <a:pt x="2089" y="739"/>
                    </a:lnTo>
                    <a:lnTo>
                      <a:pt x="14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24"/>
            <p:cNvGrpSpPr/>
            <p:nvPr/>
          </p:nvGrpSpPr>
          <p:grpSpPr>
            <a:xfrm rot="-5400000">
              <a:off x="7631894" y="233314"/>
              <a:ext cx="343911" cy="873505"/>
              <a:chOff x="7682425" y="2230764"/>
              <a:chExt cx="122262" cy="310535"/>
            </a:xfrm>
          </p:grpSpPr>
          <p:sp>
            <p:nvSpPr>
              <p:cNvPr id="543" name="Google Shape;543;p24"/>
              <p:cNvSpPr/>
              <p:nvPr/>
            </p:nvSpPr>
            <p:spPr>
              <a:xfrm>
                <a:off x="7682425" y="2275266"/>
                <a:ext cx="122262" cy="11277"/>
              </a:xfrm>
              <a:custGeom>
                <a:rect b="b" l="l" r="r" t="t"/>
                <a:pathLst>
                  <a:path extrusionOk="0" h="335" w="3632">
                    <a:moveTo>
                      <a:pt x="5" y="0"/>
                    </a:moveTo>
                    <a:cubicBezTo>
                      <a:pt x="0" y="57"/>
                      <a:pt x="0" y="113"/>
                      <a:pt x="0" y="165"/>
                    </a:cubicBezTo>
                    <a:cubicBezTo>
                      <a:pt x="0" y="221"/>
                      <a:pt x="0" y="278"/>
                      <a:pt x="5" y="334"/>
                    </a:cubicBezTo>
                    <a:lnTo>
                      <a:pt x="3627" y="334"/>
                    </a:lnTo>
                    <a:cubicBezTo>
                      <a:pt x="3632" y="278"/>
                      <a:pt x="3632" y="221"/>
                      <a:pt x="3632" y="165"/>
                    </a:cubicBezTo>
                    <a:cubicBezTo>
                      <a:pt x="3632" y="113"/>
                      <a:pt x="3632" y="57"/>
                      <a:pt x="3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7694308" y="2230764"/>
                <a:ext cx="98496" cy="11277"/>
              </a:xfrm>
              <a:custGeom>
                <a:rect b="b" l="l" r="r" t="t"/>
                <a:pathLst>
                  <a:path extrusionOk="0" h="335" w="2926">
                    <a:moveTo>
                      <a:pt x="264" y="0"/>
                    </a:moveTo>
                    <a:cubicBezTo>
                      <a:pt x="165" y="109"/>
                      <a:pt x="75" y="217"/>
                      <a:pt x="0" y="334"/>
                    </a:cubicBezTo>
                    <a:lnTo>
                      <a:pt x="2926" y="334"/>
                    </a:lnTo>
                    <a:cubicBezTo>
                      <a:pt x="2846" y="217"/>
                      <a:pt x="2761" y="109"/>
                      <a:pt x="26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7694308" y="2319734"/>
                <a:ext cx="98496" cy="11277"/>
              </a:xfrm>
              <a:custGeom>
                <a:rect b="b" l="l" r="r" t="t"/>
                <a:pathLst>
                  <a:path extrusionOk="0" h="335" w="2926">
                    <a:moveTo>
                      <a:pt x="0" y="1"/>
                    </a:moveTo>
                    <a:cubicBezTo>
                      <a:pt x="75" y="118"/>
                      <a:pt x="165" y="227"/>
                      <a:pt x="264" y="335"/>
                    </a:cubicBezTo>
                    <a:lnTo>
                      <a:pt x="2662" y="335"/>
                    </a:lnTo>
                    <a:cubicBezTo>
                      <a:pt x="2761" y="227"/>
                      <a:pt x="2846" y="118"/>
                      <a:pt x="29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7682425" y="2485521"/>
                <a:ext cx="122262" cy="11277"/>
              </a:xfrm>
              <a:custGeom>
                <a:rect b="b" l="l" r="r" t="t"/>
                <a:pathLst>
                  <a:path extrusionOk="0" h="335" w="3632">
                    <a:moveTo>
                      <a:pt x="5" y="1"/>
                    </a:moveTo>
                    <a:cubicBezTo>
                      <a:pt x="0" y="57"/>
                      <a:pt x="0" y="114"/>
                      <a:pt x="0" y="170"/>
                    </a:cubicBezTo>
                    <a:cubicBezTo>
                      <a:pt x="0" y="226"/>
                      <a:pt x="0" y="283"/>
                      <a:pt x="5" y="335"/>
                    </a:cubicBezTo>
                    <a:lnTo>
                      <a:pt x="3627" y="335"/>
                    </a:lnTo>
                    <a:cubicBezTo>
                      <a:pt x="3632" y="283"/>
                      <a:pt x="3632" y="226"/>
                      <a:pt x="3632" y="170"/>
                    </a:cubicBezTo>
                    <a:cubicBezTo>
                      <a:pt x="3632" y="114"/>
                      <a:pt x="3632" y="57"/>
                      <a:pt x="36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7694308" y="2441019"/>
                <a:ext cx="98496" cy="11277"/>
              </a:xfrm>
              <a:custGeom>
                <a:rect b="b" l="l" r="r" t="t"/>
                <a:pathLst>
                  <a:path extrusionOk="0" h="335" w="2926">
                    <a:moveTo>
                      <a:pt x="264" y="1"/>
                    </a:moveTo>
                    <a:cubicBezTo>
                      <a:pt x="165" y="109"/>
                      <a:pt x="75" y="222"/>
                      <a:pt x="0" y="335"/>
                    </a:cubicBezTo>
                    <a:lnTo>
                      <a:pt x="2926" y="335"/>
                    </a:lnTo>
                    <a:cubicBezTo>
                      <a:pt x="2846" y="222"/>
                      <a:pt x="2761" y="109"/>
                      <a:pt x="26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7694308" y="2530022"/>
                <a:ext cx="98496" cy="11277"/>
              </a:xfrm>
              <a:custGeom>
                <a:rect b="b" l="l" r="r" t="t"/>
                <a:pathLst>
                  <a:path extrusionOk="0" h="335" w="2926">
                    <a:moveTo>
                      <a:pt x="0" y="0"/>
                    </a:moveTo>
                    <a:cubicBezTo>
                      <a:pt x="75" y="118"/>
                      <a:pt x="165" y="231"/>
                      <a:pt x="264" y="334"/>
                    </a:cubicBezTo>
                    <a:lnTo>
                      <a:pt x="2658" y="334"/>
                    </a:lnTo>
                    <a:cubicBezTo>
                      <a:pt x="2761" y="231"/>
                      <a:pt x="2846" y="118"/>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24"/>
            <p:cNvGrpSpPr/>
            <p:nvPr/>
          </p:nvGrpSpPr>
          <p:grpSpPr>
            <a:xfrm rot="-5400000">
              <a:off x="7648607" y="250027"/>
              <a:ext cx="310486" cy="873505"/>
              <a:chOff x="7682425" y="2230764"/>
              <a:chExt cx="110379" cy="310535"/>
            </a:xfrm>
          </p:grpSpPr>
          <p:sp>
            <p:nvSpPr>
              <p:cNvPr id="550" name="Google Shape;550;p24"/>
              <p:cNvSpPr/>
              <p:nvPr/>
            </p:nvSpPr>
            <p:spPr>
              <a:xfrm>
                <a:off x="7682425" y="2275266"/>
                <a:ext cx="61131" cy="11277"/>
              </a:xfrm>
              <a:custGeom>
                <a:rect b="b" l="l" r="r" t="t"/>
                <a:pathLst>
                  <a:path extrusionOk="0" h="335" w="1816">
                    <a:moveTo>
                      <a:pt x="5" y="0"/>
                    </a:moveTo>
                    <a:cubicBezTo>
                      <a:pt x="0" y="57"/>
                      <a:pt x="0" y="113"/>
                      <a:pt x="0" y="165"/>
                    </a:cubicBezTo>
                    <a:cubicBezTo>
                      <a:pt x="0" y="221"/>
                      <a:pt x="0" y="278"/>
                      <a:pt x="5" y="334"/>
                    </a:cubicBezTo>
                    <a:lnTo>
                      <a:pt x="1816" y="334"/>
                    </a:lnTo>
                    <a:lnTo>
                      <a:pt x="18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7743522" y="2230764"/>
                <a:ext cx="49282" cy="11277"/>
              </a:xfrm>
              <a:custGeom>
                <a:rect b="b" l="l" r="r" t="t"/>
                <a:pathLst>
                  <a:path extrusionOk="0" h="335" w="1464">
                    <a:moveTo>
                      <a:pt x="1" y="0"/>
                    </a:moveTo>
                    <a:lnTo>
                      <a:pt x="1" y="334"/>
                    </a:lnTo>
                    <a:lnTo>
                      <a:pt x="1464" y="334"/>
                    </a:lnTo>
                    <a:cubicBezTo>
                      <a:pt x="1384" y="217"/>
                      <a:pt x="1299" y="109"/>
                      <a:pt x="1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7743522" y="2319734"/>
                <a:ext cx="49282" cy="11277"/>
              </a:xfrm>
              <a:custGeom>
                <a:rect b="b" l="l" r="r" t="t"/>
                <a:pathLst>
                  <a:path extrusionOk="0" h="335" w="1464">
                    <a:moveTo>
                      <a:pt x="1" y="1"/>
                    </a:moveTo>
                    <a:lnTo>
                      <a:pt x="1" y="335"/>
                    </a:lnTo>
                    <a:lnTo>
                      <a:pt x="1200" y="335"/>
                    </a:lnTo>
                    <a:cubicBezTo>
                      <a:pt x="1299" y="227"/>
                      <a:pt x="1384" y="118"/>
                      <a:pt x="1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a:off x="7682425" y="2485521"/>
                <a:ext cx="61131" cy="11277"/>
              </a:xfrm>
              <a:custGeom>
                <a:rect b="b" l="l" r="r" t="t"/>
                <a:pathLst>
                  <a:path extrusionOk="0" h="335" w="1816">
                    <a:moveTo>
                      <a:pt x="5" y="1"/>
                    </a:moveTo>
                    <a:cubicBezTo>
                      <a:pt x="0" y="57"/>
                      <a:pt x="0" y="114"/>
                      <a:pt x="0" y="170"/>
                    </a:cubicBezTo>
                    <a:cubicBezTo>
                      <a:pt x="0" y="226"/>
                      <a:pt x="0" y="283"/>
                      <a:pt x="5" y="335"/>
                    </a:cubicBezTo>
                    <a:lnTo>
                      <a:pt x="1816" y="335"/>
                    </a:lnTo>
                    <a:lnTo>
                      <a:pt x="18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7743522" y="2441019"/>
                <a:ext cx="49282" cy="11277"/>
              </a:xfrm>
              <a:custGeom>
                <a:rect b="b" l="l" r="r" t="t"/>
                <a:pathLst>
                  <a:path extrusionOk="0" h="335" w="1464">
                    <a:moveTo>
                      <a:pt x="1" y="1"/>
                    </a:moveTo>
                    <a:lnTo>
                      <a:pt x="1" y="335"/>
                    </a:lnTo>
                    <a:lnTo>
                      <a:pt x="1464" y="335"/>
                    </a:lnTo>
                    <a:cubicBezTo>
                      <a:pt x="1384" y="222"/>
                      <a:pt x="1299" y="109"/>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7743522" y="2530022"/>
                <a:ext cx="49282" cy="11277"/>
              </a:xfrm>
              <a:custGeom>
                <a:rect b="b" l="l" r="r" t="t"/>
                <a:pathLst>
                  <a:path extrusionOk="0" h="335" w="1464">
                    <a:moveTo>
                      <a:pt x="1" y="0"/>
                    </a:moveTo>
                    <a:lnTo>
                      <a:pt x="1" y="334"/>
                    </a:lnTo>
                    <a:lnTo>
                      <a:pt x="1196" y="334"/>
                    </a:lnTo>
                    <a:cubicBezTo>
                      <a:pt x="1299" y="231"/>
                      <a:pt x="1384" y="118"/>
                      <a:pt x="1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24"/>
            <p:cNvGrpSpPr/>
            <p:nvPr/>
          </p:nvGrpSpPr>
          <p:grpSpPr>
            <a:xfrm rot="-5400000">
              <a:off x="7541468" y="-95826"/>
              <a:ext cx="524768" cy="1531785"/>
              <a:chOff x="7650277" y="2113754"/>
              <a:chExt cx="186558" cy="544557"/>
            </a:xfrm>
          </p:grpSpPr>
          <p:sp>
            <p:nvSpPr>
              <p:cNvPr id="557" name="Google Shape;557;p24"/>
              <p:cNvSpPr/>
              <p:nvPr/>
            </p:nvSpPr>
            <p:spPr>
              <a:xfrm>
                <a:off x="7673235" y="2113754"/>
                <a:ext cx="163600" cy="272363"/>
              </a:xfrm>
              <a:custGeom>
                <a:rect b="b" l="l" r="r" t="t"/>
                <a:pathLst>
                  <a:path extrusionOk="0" h="8091" w="4860">
                    <a:moveTo>
                      <a:pt x="607" y="0"/>
                    </a:moveTo>
                    <a:lnTo>
                      <a:pt x="1" y="739"/>
                    </a:lnTo>
                    <a:lnTo>
                      <a:pt x="1336" y="1839"/>
                    </a:lnTo>
                    <a:lnTo>
                      <a:pt x="2089" y="2460"/>
                    </a:lnTo>
                    <a:lnTo>
                      <a:pt x="3016" y="3222"/>
                    </a:lnTo>
                    <a:cubicBezTo>
                      <a:pt x="3114" y="3302"/>
                      <a:pt x="3204" y="3387"/>
                      <a:pt x="3288" y="3476"/>
                    </a:cubicBezTo>
                    <a:cubicBezTo>
                      <a:pt x="3387" y="3585"/>
                      <a:pt x="3472" y="3693"/>
                      <a:pt x="3552" y="3810"/>
                    </a:cubicBezTo>
                    <a:cubicBezTo>
                      <a:pt x="3749" y="4116"/>
                      <a:pt x="3867" y="4450"/>
                      <a:pt x="3900" y="4798"/>
                    </a:cubicBezTo>
                    <a:cubicBezTo>
                      <a:pt x="3905" y="4855"/>
                      <a:pt x="3905" y="4911"/>
                      <a:pt x="3905" y="4963"/>
                    </a:cubicBezTo>
                    <a:cubicBezTo>
                      <a:pt x="3905" y="5019"/>
                      <a:pt x="3905" y="5076"/>
                      <a:pt x="3900" y="5132"/>
                    </a:cubicBezTo>
                    <a:cubicBezTo>
                      <a:pt x="3867" y="5480"/>
                      <a:pt x="3749" y="5814"/>
                      <a:pt x="3552" y="6120"/>
                    </a:cubicBezTo>
                    <a:cubicBezTo>
                      <a:pt x="3472" y="6237"/>
                      <a:pt x="3387" y="6346"/>
                      <a:pt x="3288" y="6454"/>
                    </a:cubicBezTo>
                    <a:cubicBezTo>
                      <a:pt x="3204" y="6543"/>
                      <a:pt x="3114" y="6628"/>
                      <a:pt x="3016" y="6708"/>
                    </a:cubicBezTo>
                    <a:lnTo>
                      <a:pt x="2089" y="7470"/>
                    </a:lnTo>
                    <a:lnTo>
                      <a:pt x="2837" y="8091"/>
                    </a:lnTo>
                    <a:lnTo>
                      <a:pt x="3260" y="7743"/>
                    </a:lnTo>
                    <a:lnTo>
                      <a:pt x="3622" y="7442"/>
                    </a:lnTo>
                    <a:cubicBezTo>
                      <a:pt x="4417" y="6788"/>
                      <a:pt x="4859" y="5908"/>
                      <a:pt x="4859" y="4963"/>
                    </a:cubicBezTo>
                    <a:cubicBezTo>
                      <a:pt x="4859" y="4022"/>
                      <a:pt x="4417" y="3142"/>
                      <a:pt x="3622" y="2489"/>
                    </a:cubicBezTo>
                    <a:lnTo>
                      <a:pt x="2837" y="1839"/>
                    </a:lnTo>
                    <a:lnTo>
                      <a:pt x="2089" y="1223"/>
                    </a:lnTo>
                    <a:lnTo>
                      <a:pt x="6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7650277" y="2386082"/>
                <a:ext cx="163600" cy="272229"/>
              </a:xfrm>
              <a:custGeom>
                <a:rect b="b" l="l" r="r" t="t"/>
                <a:pathLst>
                  <a:path extrusionOk="0" h="8087" w="4860">
                    <a:moveTo>
                      <a:pt x="2018" y="1"/>
                    </a:moveTo>
                    <a:lnTo>
                      <a:pt x="1600" y="344"/>
                    </a:lnTo>
                    <a:lnTo>
                      <a:pt x="1238" y="645"/>
                    </a:lnTo>
                    <a:cubicBezTo>
                      <a:pt x="438" y="1299"/>
                      <a:pt x="1" y="2183"/>
                      <a:pt x="1" y="3124"/>
                    </a:cubicBezTo>
                    <a:cubicBezTo>
                      <a:pt x="1" y="4065"/>
                      <a:pt x="438" y="4944"/>
                      <a:pt x="1238" y="5603"/>
                    </a:cubicBezTo>
                    <a:lnTo>
                      <a:pt x="2018" y="6247"/>
                    </a:lnTo>
                    <a:lnTo>
                      <a:pt x="2771" y="6863"/>
                    </a:lnTo>
                    <a:lnTo>
                      <a:pt x="4253" y="8086"/>
                    </a:lnTo>
                    <a:lnTo>
                      <a:pt x="4859" y="7353"/>
                    </a:lnTo>
                    <a:lnTo>
                      <a:pt x="3519" y="6247"/>
                    </a:lnTo>
                    <a:lnTo>
                      <a:pt x="2771" y="5631"/>
                    </a:lnTo>
                    <a:lnTo>
                      <a:pt x="1840" y="4864"/>
                    </a:lnTo>
                    <a:cubicBezTo>
                      <a:pt x="1746" y="4784"/>
                      <a:pt x="1656" y="4700"/>
                      <a:pt x="1572" y="4610"/>
                    </a:cubicBezTo>
                    <a:cubicBezTo>
                      <a:pt x="1473" y="4507"/>
                      <a:pt x="1383" y="4394"/>
                      <a:pt x="1308" y="4276"/>
                    </a:cubicBezTo>
                    <a:cubicBezTo>
                      <a:pt x="1106" y="3975"/>
                      <a:pt x="988" y="3637"/>
                      <a:pt x="960" y="3289"/>
                    </a:cubicBezTo>
                    <a:cubicBezTo>
                      <a:pt x="955" y="3237"/>
                      <a:pt x="955" y="3180"/>
                      <a:pt x="955" y="3124"/>
                    </a:cubicBezTo>
                    <a:cubicBezTo>
                      <a:pt x="955" y="3068"/>
                      <a:pt x="955" y="3011"/>
                      <a:pt x="960" y="2955"/>
                    </a:cubicBezTo>
                    <a:cubicBezTo>
                      <a:pt x="988" y="2607"/>
                      <a:pt x="1106" y="2273"/>
                      <a:pt x="1308" y="1967"/>
                    </a:cubicBezTo>
                    <a:cubicBezTo>
                      <a:pt x="1383" y="1854"/>
                      <a:pt x="1473" y="1741"/>
                      <a:pt x="1572" y="1633"/>
                    </a:cubicBezTo>
                    <a:cubicBezTo>
                      <a:pt x="1656" y="1548"/>
                      <a:pt x="1746" y="1464"/>
                      <a:pt x="1840" y="1384"/>
                    </a:cubicBezTo>
                    <a:lnTo>
                      <a:pt x="2771" y="617"/>
                    </a:lnTo>
                    <a:lnTo>
                      <a:pt x="20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24"/>
            <p:cNvGrpSpPr/>
            <p:nvPr/>
          </p:nvGrpSpPr>
          <p:grpSpPr>
            <a:xfrm rot="-5400000">
              <a:off x="7411506" y="-40668"/>
              <a:ext cx="1044514" cy="1443343"/>
              <a:chOff x="7554003" y="2175659"/>
              <a:chExt cx="371330" cy="513115"/>
            </a:xfrm>
          </p:grpSpPr>
          <p:sp>
            <p:nvSpPr>
              <p:cNvPr id="560" name="Google Shape;560;p24"/>
              <p:cNvSpPr/>
              <p:nvPr/>
            </p:nvSpPr>
            <p:spPr>
              <a:xfrm>
                <a:off x="7911228" y="2340604"/>
                <a:ext cx="14105" cy="13398"/>
              </a:xfrm>
              <a:custGeom>
                <a:rect b="b" l="l" r="r" t="t"/>
                <a:pathLst>
                  <a:path extrusionOk="0" h="398" w="419">
                    <a:moveTo>
                      <a:pt x="214" y="0"/>
                    </a:moveTo>
                    <a:cubicBezTo>
                      <a:pt x="206" y="0"/>
                      <a:pt x="197" y="1"/>
                      <a:pt x="188" y="2"/>
                    </a:cubicBezTo>
                    <a:cubicBezTo>
                      <a:pt x="80" y="11"/>
                      <a:pt x="0" y="110"/>
                      <a:pt x="14" y="218"/>
                    </a:cubicBezTo>
                    <a:cubicBezTo>
                      <a:pt x="23" y="320"/>
                      <a:pt x="112" y="398"/>
                      <a:pt x="213" y="398"/>
                    </a:cubicBezTo>
                    <a:cubicBezTo>
                      <a:pt x="219" y="398"/>
                      <a:pt x="225" y="397"/>
                      <a:pt x="231" y="397"/>
                    </a:cubicBezTo>
                    <a:cubicBezTo>
                      <a:pt x="339" y="387"/>
                      <a:pt x="419" y="289"/>
                      <a:pt x="409" y="176"/>
                    </a:cubicBezTo>
                    <a:cubicBezTo>
                      <a:pt x="396" y="76"/>
                      <a:pt x="315" y="0"/>
                      <a:pt x="214"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a:off x="7839494" y="2460644"/>
                <a:ext cx="14138" cy="13398"/>
              </a:xfrm>
              <a:custGeom>
                <a:rect b="b" l="l" r="r" t="t"/>
                <a:pathLst>
                  <a:path extrusionOk="0" h="398" w="420">
                    <a:moveTo>
                      <a:pt x="206" y="0"/>
                    </a:moveTo>
                    <a:cubicBezTo>
                      <a:pt x="200" y="0"/>
                      <a:pt x="194" y="1"/>
                      <a:pt x="189" y="1"/>
                    </a:cubicBezTo>
                    <a:cubicBezTo>
                      <a:pt x="80" y="15"/>
                      <a:pt x="0" y="109"/>
                      <a:pt x="10" y="222"/>
                    </a:cubicBezTo>
                    <a:cubicBezTo>
                      <a:pt x="23" y="322"/>
                      <a:pt x="108" y="398"/>
                      <a:pt x="206" y="398"/>
                    </a:cubicBezTo>
                    <a:cubicBezTo>
                      <a:pt x="214" y="398"/>
                      <a:pt x="223" y="397"/>
                      <a:pt x="231" y="396"/>
                    </a:cubicBezTo>
                    <a:cubicBezTo>
                      <a:pt x="339" y="387"/>
                      <a:pt x="419" y="288"/>
                      <a:pt x="410" y="180"/>
                    </a:cubicBezTo>
                    <a:cubicBezTo>
                      <a:pt x="396" y="78"/>
                      <a:pt x="307" y="0"/>
                      <a:pt x="206"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a:off x="7579654" y="2508916"/>
                <a:ext cx="14273" cy="13398"/>
              </a:xfrm>
              <a:custGeom>
                <a:rect b="b" l="l" r="r" t="t"/>
                <a:pathLst>
                  <a:path extrusionOk="0" h="398" w="424">
                    <a:moveTo>
                      <a:pt x="218" y="0"/>
                    </a:moveTo>
                    <a:cubicBezTo>
                      <a:pt x="210" y="0"/>
                      <a:pt x="202" y="1"/>
                      <a:pt x="194" y="2"/>
                    </a:cubicBezTo>
                    <a:cubicBezTo>
                      <a:pt x="81" y="11"/>
                      <a:pt x="1" y="110"/>
                      <a:pt x="15" y="218"/>
                    </a:cubicBezTo>
                    <a:cubicBezTo>
                      <a:pt x="24" y="325"/>
                      <a:pt x="112" y="398"/>
                      <a:pt x="213" y="398"/>
                    </a:cubicBezTo>
                    <a:cubicBezTo>
                      <a:pt x="219" y="398"/>
                      <a:pt x="225" y="397"/>
                      <a:pt x="231" y="397"/>
                    </a:cubicBezTo>
                    <a:cubicBezTo>
                      <a:pt x="344" y="387"/>
                      <a:pt x="424" y="289"/>
                      <a:pt x="410" y="181"/>
                    </a:cubicBezTo>
                    <a:cubicBezTo>
                      <a:pt x="401" y="76"/>
                      <a:pt x="316" y="0"/>
                      <a:pt x="218"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7636038" y="2179530"/>
                <a:ext cx="15081" cy="13465"/>
              </a:xfrm>
              <a:custGeom>
                <a:rect b="b" l="l" r="r" t="t"/>
                <a:pathLst>
                  <a:path extrusionOk="0" h="400" w="448">
                    <a:moveTo>
                      <a:pt x="223" y="1"/>
                    </a:moveTo>
                    <a:cubicBezTo>
                      <a:pt x="175" y="1"/>
                      <a:pt x="127" y="17"/>
                      <a:pt x="90" y="50"/>
                    </a:cubicBezTo>
                    <a:cubicBezTo>
                      <a:pt x="10" y="125"/>
                      <a:pt x="0" y="252"/>
                      <a:pt x="75" y="332"/>
                    </a:cubicBezTo>
                    <a:cubicBezTo>
                      <a:pt x="115" y="377"/>
                      <a:pt x="170" y="400"/>
                      <a:pt x="224" y="400"/>
                    </a:cubicBezTo>
                    <a:cubicBezTo>
                      <a:pt x="272" y="400"/>
                      <a:pt x="320" y="382"/>
                      <a:pt x="358" y="346"/>
                    </a:cubicBezTo>
                    <a:cubicBezTo>
                      <a:pt x="438" y="271"/>
                      <a:pt x="447" y="144"/>
                      <a:pt x="372" y="64"/>
                    </a:cubicBezTo>
                    <a:cubicBezTo>
                      <a:pt x="332" y="22"/>
                      <a:pt x="277" y="1"/>
                      <a:pt x="223" y="1"/>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7642838" y="2642118"/>
                <a:ext cx="14912" cy="13431"/>
              </a:xfrm>
              <a:custGeom>
                <a:rect b="b" l="l" r="r" t="t"/>
                <a:pathLst>
                  <a:path extrusionOk="0" h="399" w="443">
                    <a:moveTo>
                      <a:pt x="216" y="1"/>
                    </a:moveTo>
                    <a:cubicBezTo>
                      <a:pt x="169" y="1"/>
                      <a:pt x="122" y="18"/>
                      <a:pt x="85" y="52"/>
                    </a:cubicBezTo>
                    <a:cubicBezTo>
                      <a:pt x="5" y="128"/>
                      <a:pt x="0" y="255"/>
                      <a:pt x="76" y="335"/>
                    </a:cubicBezTo>
                    <a:cubicBezTo>
                      <a:pt x="116" y="377"/>
                      <a:pt x="169" y="398"/>
                      <a:pt x="223" y="398"/>
                    </a:cubicBezTo>
                    <a:cubicBezTo>
                      <a:pt x="270" y="398"/>
                      <a:pt x="318" y="382"/>
                      <a:pt x="358" y="349"/>
                    </a:cubicBezTo>
                    <a:cubicBezTo>
                      <a:pt x="438" y="273"/>
                      <a:pt x="443" y="146"/>
                      <a:pt x="367" y="66"/>
                    </a:cubicBezTo>
                    <a:cubicBezTo>
                      <a:pt x="327" y="23"/>
                      <a:pt x="271" y="1"/>
                      <a:pt x="216" y="1"/>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7754631" y="2675309"/>
                <a:ext cx="14912" cy="13465"/>
              </a:xfrm>
              <a:custGeom>
                <a:rect b="b" l="l" r="r" t="t"/>
                <a:pathLst>
                  <a:path extrusionOk="0" h="400" w="443">
                    <a:moveTo>
                      <a:pt x="221" y="0"/>
                    </a:moveTo>
                    <a:cubicBezTo>
                      <a:pt x="172" y="0"/>
                      <a:pt x="123" y="18"/>
                      <a:pt x="85" y="54"/>
                    </a:cubicBezTo>
                    <a:cubicBezTo>
                      <a:pt x="5" y="129"/>
                      <a:pt x="0" y="256"/>
                      <a:pt x="76" y="336"/>
                    </a:cubicBezTo>
                    <a:cubicBezTo>
                      <a:pt x="115" y="378"/>
                      <a:pt x="168" y="399"/>
                      <a:pt x="222" y="399"/>
                    </a:cubicBezTo>
                    <a:cubicBezTo>
                      <a:pt x="271" y="399"/>
                      <a:pt x="320" y="382"/>
                      <a:pt x="358" y="346"/>
                    </a:cubicBezTo>
                    <a:cubicBezTo>
                      <a:pt x="438" y="270"/>
                      <a:pt x="442" y="143"/>
                      <a:pt x="367" y="64"/>
                    </a:cubicBezTo>
                    <a:cubicBezTo>
                      <a:pt x="328" y="22"/>
                      <a:pt x="274" y="0"/>
                      <a:pt x="221"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7554003" y="2265874"/>
                <a:ext cx="7170" cy="6733"/>
              </a:xfrm>
              <a:custGeom>
                <a:rect b="b" l="l" r="r" t="t"/>
                <a:pathLst>
                  <a:path extrusionOk="0" h="200" w="213">
                    <a:moveTo>
                      <a:pt x="106" y="0"/>
                    </a:moveTo>
                    <a:cubicBezTo>
                      <a:pt x="56" y="0"/>
                      <a:pt x="14" y="35"/>
                      <a:pt x="5" y="82"/>
                    </a:cubicBezTo>
                    <a:cubicBezTo>
                      <a:pt x="1" y="138"/>
                      <a:pt x="38" y="190"/>
                      <a:pt x="90" y="199"/>
                    </a:cubicBezTo>
                    <a:cubicBezTo>
                      <a:pt x="93" y="199"/>
                      <a:pt x="96" y="200"/>
                      <a:pt x="100" y="200"/>
                    </a:cubicBezTo>
                    <a:cubicBezTo>
                      <a:pt x="152" y="200"/>
                      <a:pt x="199" y="163"/>
                      <a:pt x="203" y="114"/>
                    </a:cubicBezTo>
                    <a:cubicBezTo>
                      <a:pt x="212" y="58"/>
                      <a:pt x="175" y="6"/>
                      <a:pt x="123" y="2"/>
                    </a:cubicBezTo>
                    <a:cubicBezTo>
                      <a:pt x="117" y="1"/>
                      <a:pt x="111" y="0"/>
                      <a:pt x="106"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7618601" y="2452397"/>
                <a:ext cx="7338" cy="6733"/>
              </a:xfrm>
              <a:custGeom>
                <a:rect b="b" l="l" r="r" t="t"/>
                <a:pathLst>
                  <a:path extrusionOk="0" h="200" w="218">
                    <a:moveTo>
                      <a:pt x="107" y="0"/>
                    </a:moveTo>
                    <a:cubicBezTo>
                      <a:pt x="61" y="0"/>
                      <a:pt x="19" y="35"/>
                      <a:pt x="10" y="82"/>
                    </a:cubicBezTo>
                    <a:cubicBezTo>
                      <a:pt x="1" y="138"/>
                      <a:pt x="38" y="190"/>
                      <a:pt x="95" y="199"/>
                    </a:cubicBezTo>
                    <a:cubicBezTo>
                      <a:pt x="98" y="199"/>
                      <a:pt x="101" y="200"/>
                      <a:pt x="104" y="200"/>
                    </a:cubicBezTo>
                    <a:cubicBezTo>
                      <a:pt x="152" y="200"/>
                      <a:pt x="199" y="163"/>
                      <a:pt x="208" y="114"/>
                    </a:cubicBezTo>
                    <a:cubicBezTo>
                      <a:pt x="217" y="58"/>
                      <a:pt x="180" y="6"/>
                      <a:pt x="123" y="2"/>
                    </a:cubicBezTo>
                    <a:cubicBezTo>
                      <a:pt x="118" y="1"/>
                      <a:pt x="112" y="0"/>
                      <a:pt x="107"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a:off x="7833165" y="2595832"/>
                <a:ext cx="7136" cy="6766"/>
              </a:xfrm>
              <a:custGeom>
                <a:rect b="b" l="l" r="r" t="t"/>
                <a:pathLst>
                  <a:path extrusionOk="0" h="201" w="212">
                    <a:moveTo>
                      <a:pt x="105" y="1"/>
                    </a:moveTo>
                    <a:cubicBezTo>
                      <a:pt x="57" y="1"/>
                      <a:pt x="18" y="36"/>
                      <a:pt x="10" y="87"/>
                    </a:cubicBezTo>
                    <a:cubicBezTo>
                      <a:pt x="0" y="139"/>
                      <a:pt x="38" y="190"/>
                      <a:pt x="94" y="200"/>
                    </a:cubicBezTo>
                    <a:cubicBezTo>
                      <a:pt x="98" y="200"/>
                      <a:pt x="101" y="200"/>
                      <a:pt x="104" y="200"/>
                    </a:cubicBezTo>
                    <a:cubicBezTo>
                      <a:pt x="152" y="200"/>
                      <a:pt x="198" y="168"/>
                      <a:pt x="207" y="115"/>
                    </a:cubicBezTo>
                    <a:cubicBezTo>
                      <a:pt x="212" y="59"/>
                      <a:pt x="179" y="12"/>
                      <a:pt x="123" y="2"/>
                    </a:cubicBezTo>
                    <a:cubicBezTo>
                      <a:pt x="117" y="1"/>
                      <a:pt x="111" y="1"/>
                      <a:pt x="105" y="1"/>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7868140" y="2269240"/>
                <a:ext cx="6699" cy="6665"/>
              </a:xfrm>
              <a:custGeom>
                <a:rect b="b" l="l" r="r" t="t"/>
                <a:pathLst>
                  <a:path extrusionOk="0" h="198" w="199">
                    <a:moveTo>
                      <a:pt x="100" y="0"/>
                    </a:moveTo>
                    <a:cubicBezTo>
                      <a:pt x="43" y="0"/>
                      <a:pt x="1" y="43"/>
                      <a:pt x="1" y="99"/>
                    </a:cubicBezTo>
                    <a:cubicBezTo>
                      <a:pt x="1" y="151"/>
                      <a:pt x="43" y="198"/>
                      <a:pt x="100" y="198"/>
                    </a:cubicBezTo>
                    <a:cubicBezTo>
                      <a:pt x="156" y="198"/>
                      <a:pt x="198" y="151"/>
                      <a:pt x="198" y="99"/>
                    </a:cubicBezTo>
                    <a:cubicBezTo>
                      <a:pt x="198" y="43"/>
                      <a:pt x="156" y="0"/>
                      <a:pt x="100"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7869722" y="2388001"/>
                <a:ext cx="6699" cy="6665"/>
              </a:xfrm>
              <a:custGeom>
                <a:rect b="b" l="l" r="r" t="t"/>
                <a:pathLst>
                  <a:path extrusionOk="0" h="198" w="199">
                    <a:moveTo>
                      <a:pt x="100" y="0"/>
                    </a:moveTo>
                    <a:cubicBezTo>
                      <a:pt x="43" y="0"/>
                      <a:pt x="1" y="42"/>
                      <a:pt x="1" y="99"/>
                    </a:cubicBezTo>
                    <a:cubicBezTo>
                      <a:pt x="1" y="151"/>
                      <a:pt x="43" y="198"/>
                      <a:pt x="100" y="198"/>
                    </a:cubicBezTo>
                    <a:cubicBezTo>
                      <a:pt x="156" y="198"/>
                      <a:pt x="198" y="151"/>
                      <a:pt x="198" y="99"/>
                    </a:cubicBezTo>
                    <a:cubicBezTo>
                      <a:pt x="198" y="42"/>
                      <a:pt x="156" y="0"/>
                      <a:pt x="100"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7646945" y="2571494"/>
                <a:ext cx="6699" cy="6699"/>
              </a:xfrm>
              <a:custGeom>
                <a:rect b="b" l="l" r="r" t="t"/>
                <a:pathLst>
                  <a:path extrusionOk="0" h="199" w="199">
                    <a:moveTo>
                      <a:pt x="100" y="1"/>
                    </a:moveTo>
                    <a:cubicBezTo>
                      <a:pt x="43" y="1"/>
                      <a:pt x="1" y="43"/>
                      <a:pt x="1" y="100"/>
                    </a:cubicBezTo>
                    <a:cubicBezTo>
                      <a:pt x="1" y="156"/>
                      <a:pt x="43" y="198"/>
                      <a:pt x="100" y="198"/>
                    </a:cubicBezTo>
                    <a:cubicBezTo>
                      <a:pt x="156" y="198"/>
                      <a:pt x="198" y="156"/>
                      <a:pt x="198" y="100"/>
                    </a:cubicBezTo>
                    <a:cubicBezTo>
                      <a:pt x="198" y="43"/>
                      <a:pt x="156" y="1"/>
                      <a:pt x="100" y="1"/>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7590728" y="2368207"/>
                <a:ext cx="21106" cy="21073"/>
              </a:xfrm>
              <a:custGeom>
                <a:rect b="b" l="l" r="r" t="t"/>
                <a:pathLst>
                  <a:path extrusionOk="0" h="626" w="627">
                    <a:moveTo>
                      <a:pt x="316" y="0"/>
                    </a:moveTo>
                    <a:cubicBezTo>
                      <a:pt x="142" y="0"/>
                      <a:pt x="1" y="141"/>
                      <a:pt x="1" y="315"/>
                    </a:cubicBezTo>
                    <a:cubicBezTo>
                      <a:pt x="1" y="485"/>
                      <a:pt x="142" y="626"/>
                      <a:pt x="316" y="626"/>
                    </a:cubicBezTo>
                    <a:cubicBezTo>
                      <a:pt x="485" y="626"/>
                      <a:pt x="627" y="485"/>
                      <a:pt x="627" y="315"/>
                    </a:cubicBezTo>
                    <a:cubicBezTo>
                      <a:pt x="627" y="141"/>
                      <a:pt x="485" y="0"/>
                      <a:pt x="316"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7873055" y="2534129"/>
                <a:ext cx="20938" cy="21106"/>
              </a:xfrm>
              <a:custGeom>
                <a:rect b="b" l="l" r="r" t="t"/>
                <a:pathLst>
                  <a:path extrusionOk="0" h="627" w="622">
                    <a:moveTo>
                      <a:pt x="311" y="1"/>
                    </a:moveTo>
                    <a:cubicBezTo>
                      <a:pt x="142" y="1"/>
                      <a:pt x="1" y="142"/>
                      <a:pt x="1" y="316"/>
                    </a:cubicBezTo>
                    <a:cubicBezTo>
                      <a:pt x="1" y="485"/>
                      <a:pt x="142" y="626"/>
                      <a:pt x="311" y="626"/>
                    </a:cubicBezTo>
                    <a:cubicBezTo>
                      <a:pt x="485" y="626"/>
                      <a:pt x="621" y="485"/>
                      <a:pt x="621" y="316"/>
                    </a:cubicBezTo>
                    <a:cubicBezTo>
                      <a:pt x="621" y="142"/>
                      <a:pt x="485" y="1"/>
                      <a:pt x="311" y="1"/>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7857705" y="2175659"/>
                <a:ext cx="20938" cy="21106"/>
              </a:xfrm>
              <a:custGeom>
                <a:rect b="b" l="l" r="r" t="t"/>
                <a:pathLst>
                  <a:path extrusionOk="0" h="627" w="622">
                    <a:moveTo>
                      <a:pt x="311" y="0"/>
                    </a:moveTo>
                    <a:cubicBezTo>
                      <a:pt x="137" y="0"/>
                      <a:pt x="0" y="142"/>
                      <a:pt x="0" y="316"/>
                    </a:cubicBezTo>
                    <a:cubicBezTo>
                      <a:pt x="0" y="485"/>
                      <a:pt x="137" y="626"/>
                      <a:pt x="311" y="626"/>
                    </a:cubicBezTo>
                    <a:cubicBezTo>
                      <a:pt x="485" y="626"/>
                      <a:pt x="621" y="485"/>
                      <a:pt x="621" y="316"/>
                    </a:cubicBezTo>
                    <a:cubicBezTo>
                      <a:pt x="621" y="142"/>
                      <a:pt x="485" y="0"/>
                      <a:pt x="311"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75" name="Shape 575"/>
        <p:cNvGrpSpPr/>
        <p:nvPr/>
      </p:nvGrpSpPr>
      <p:grpSpPr>
        <a:xfrm>
          <a:off x="0" y="0"/>
          <a:ext cx="0" cy="0"/>
          <a:chOff x="0" y="0"/>
          <a:chExt cx="0" cy="0"/>
        </a:xfrm>
      </p:grpSpPr>
      <p:sp>
        <p:nvSpPr>
          <p:cNvPr id="576" name="Google Shape;576;p25"/>
          <p:cNvSpPr txBox="1"/>
          <p:nvPr>
            <p:ph idx="1" type="subTitle"/>
          </p:nvPr>
        </p:nvSpPr>
        <p:spPr>
          <a:xfrm>
            <a:off x="832150" y="1971543"/>
            <a:ext cx="2194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7" name="Google Shape;577;p25"/>
          <p:cNvSpPr txBox="1"/>
          <p:nvPr>
            <p:ph idx="2" type="subTitle"/>
          </p:nvPr>
        </p:nvSpPr>
        <p:spPr>
          <a:xfrm>
            <a:off x="3490868" y="1971543"/>
            <a:ext cx="2194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8" name="Google Shape;578;p25"/>
          <p:cNvSpPr txBox="1"/>
          <p:nvPr>
            <p:ph idx="3" type="subTitle"/>
          </p:nvPr>
        </p:nvSpPr>
        <p:spPr>
          <a:xfrm>
            <a:off x="6149585" y="1971543"/>
            <a:ext cx="2194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9" name="Google Shape;579;p25"/>
          <p:cNvSpPr txBox="1"/>
          <p:nvPr>
            <p:ph idx="4" type="subTitle"/>
          </p:nvPr>
        </p:nvSpPr>
        <p:spPr>
          <a:xfrm>
            <a:off x="832150" y="3502091"/>
            <a:ext cx="2194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0" name="Google Shape;580;p25"/>
          <p:cNvSpPr txBox="1"/>
          <p:nvPr>
            <p:ph idx="5" type="subTitle"/>
          </p:nvPr>
        </p:nvSpPr>
        <p:spPr>
          <a:xfrm>
            <a:off x="3490868" y="3502091"/>
            <a:ext cx="2194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1" name="Google Shape;581;p25"/>
          <p:cNvSpPr txBox="1"/>
          <p:nvPr>
            <p:ph idx="6" type="subTitle"/>
          </p:nvPr>
        </p:nvSpPr>
        <p:spPr>
          <a:xfrm>
            <a:off x="6149585" y="3502091"/>
            <a:ext cx="2194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2" name="Google Shape;582;p25"/>
          <p:cNvSpPr txBox="1"/>
          <p:nvPr>
            <p:ph idx="7" type="subTitle"/>
          </p:nvPr>
        </p:nvSpPr>
        <p:spPr>
          <a:xfrm>
            <a:off x="832150" y="1591700"/>
            <a:ext cx="21945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3" name="Google Shape;583;p25"/>
          <p:cNvSpPr txBox="1"/>
          <p:nvPr>
            <p:ph idx="8" type="subTitle"/>
          </p:nvPr>
        </p:nvSpPr>
        <p:spPr>
          <a:xfrm>
            <a:off x="3489518" y="1591700"/>
            <a:ext cx="21945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4" name="Google Shape;584;p25"/>
          <p:cNvSpPr txBox="1"/>
          <p:nvPr>
            <p:ph idx="9" type="subTitle"/>
          </p:nvPr>
        </p:nvSpPr>
        <p:spPr>
          <a:xfrm>
            <a:off x="6147185" y="1591700"/>
            <a:ext cx="21945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5" name="Google Shape;585;p25"/>
          <p:cNvSpPr txBox="1"/>
          <p:nvPr>
            <p:ph idx="13" type="subTitle"/>
          </p:nvPr>
        </p:nvSpPr>
        <p:spPr>
          <a:xfrm>
            <a:off x="832150" y="3122250"/>
            <a:ext cx="21945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6" name="Google Shape;586;p25"/>
          <p:cNvSpPr txBox="1"/>
          <p:nvPr>
            <p:ph idx="14" type="subTitle"/>
          </p:nvPr>
        </p:nvSpPr>
        <p:spPr>
          <a:xfrm>
            <a:off x="3489518" y="3122239"/>
            <a:ext cx="21945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7" name="Google Shape;587;p25"/>
          <p:cNvSpPr txBox="1"/>
          <p:nvPr>
            <p:ph idx="15" type="subTitle"/>
          </p:nvPr>
        </p:nvSpPr>
        <p:spPr>
          <a:xfrm>
            <a:off x="6147185" y="3122239"/>
            <a:ext cx="21945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8" name="Google Shape;588;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9" name="Google Shape;589;p25"/>
          <p:cNvSpPr/>
          <p:nvPr/>
        </p:nvSpPr>
        <p:spPr>
          <a:xfrm rot="-5399825">
            <a:off x="7885279" y="-204126"/>
            <a:ext cx="2517419" cy="1478247"/>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rot="-5399825">
            <a:off x="-1505771" y="3796449"/>
            <a:ext cx="2517419" cy="1478247"/>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25"/>
          <p:cNvGrpSpPr/>
          <p:nvPr/>
        </p:nvGrpSpPr>
        <p:grpSpPr>
          <a:xfrm rot="5400000">
            <a:off x="1196512" y="3278657"/>
            <a:ext cx="1057475" cy="3450519"/>
            <a:chOff x="786080" y="1879104"/>
            <a:chExt cx="549766" cy="1793875"/>
          </a:xfrm>
        </p:grpSpPr>
        <p:sp>
          <p:nvSpPr>
            <p:cNvPr id="592" name="Google Shape;592;p25"/>
            <p:cNvSpPr/>
            <p:nvPr/>
          </p:nvSpPr>
          <p:spPr>
            <a:xfrm>
              <a:off x="1312176" y="3367881"/>
              <a:ext cx="23670" cy="23670"/>
            </a:xfrm>
            <a:custGeom>
              <a:rect b="b" l="l" r="r" t="t"/>
              <a:pathLst>
                <a:path extrusionOk="0" h="481" w="481">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915008" y="2357073"/>
              <a:ext cx="23621" cy="2367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1168682" y="2561931"/>
              <a:ext cx="40549" cy="40549"/>
            </a:xfrm>
            <a:custGeom>
              <a:rect b="b" l="l" r="r" t="t"/>
              <a:pathLst>
                <a:path extrusionOk="0" h="824" w="824">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826579" y="1879104"/>
              <a:ext cx="23424" cy="23621"/>
            </a:xfrm>
            <a:custGeom>
              <a:rect b="b" l="l" r="r" t="t"/>
              <a:pathLst>
                <a:path extrusionOk="0" h="480" w="476">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1030502" y="2063343"/>
              <a:ext cx="37301" cy="34004"/>
            </a:xfrm>
            <a:custGeom>
              <a:rect b="b" l="l" r="r" t="t"/>
              <a:pathLst>
                <a:path extrusionOk="0" h="691" w="758">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952506" y="1985839"/>
              <a:ext cx="193297" cy="188868"/>
            </a:xfrm>
            <a:custGeom>
              <a:rect b="b" l="l" r="r" t="t"/>
              <a:pathLst>
                <a:path extrusionOk="0" h="3838" w="3928">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972878" y="3317294"/>
              <a:ext cx="30363" cy="26918"/>
            </a:xfrm>
            <a:custGeom>
              <a:rect b="b" l="l" r="r" t="t"/>
              <a:pathLst>
                <a:path extrusionOk="0" h="547" w="617">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912695" y="3254650"/>
              <a:ext cx="150730" cy="152207"/>
            </a:xfrm>
            <a:custGeom>
              <a:rect b="b" l="l" r="r" t="t"/>
              <a:pathLst>
                <a:path extrusionOk="0" h="3093" w="3063">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913158" y="2664945"/>
              <a:ext cx="304167" cy="298360"/>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1053434" y="3025778"/>
              <a:ext cx="23621" cy="2367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a:off x="1015936" y="3513245"/>
              <a:ext cx="23621" cy="2367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786080" y="3632676"/>
              <a:ext cx="40549" cy="40303"/>
            </a:xfrm>
            <a:custGeom>
              <a:rect b="b" l="l" r="r" t="t"/>
              <a:pathLst>
                <a:path extrusionOk="0" h="819" w="824">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1226798" y="1948981"/>
              <a:ext cx="40303" cy="40549"/>
            </a:xfrm>
            <a:custGeom>
              <a:rect b="b" l="l" r="r" t="t"/>
              <a:pathLst>
                <a:path extrusionOk="0" h="824" w="819">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25"/>
          <p:cNvGrpSpPr/>
          <p:nvPr/>
        </p:nvGrpSpPr>
        <p:grpSpPr>
          <a:xfrm>
            <a:off x="5535203" y="-35551"/>
            <a:ext cx="2893705" cy="562902"/>
            <a:chOff x="5535203" y="-35551"/>
            <a:chExt cx="2893705" cy="562902"/>
          </a:xfrm>
        </p:grpSpPr>
        <p:sp>
          <p:nvSpPr>
            <p:cNvPr id="606" name="Google Shape;606;p25"/>
            <p:cNvSpPr/>
            <p:nvPr/>
          </p:nvSpPr>
          <p:spPr>
            <a:xfrm rot="-5400000">
              <a:off x="5920517" y="140143"/>
              <a:ext cx="226661" cy="226661"/>
            </a:xfrm>
            <a:custGeom>
              <a:rect b="b" l="l" r="r" t="t"/>
              <a:pathLst>
                <a:path extrusionOk="0" h="4606" w="4606">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rot="-5400000">
              <a:off x="7110688" y="-35551"/>
              <a:ext cx="226661" cy="226661"/>
            </a:xfrm>
            <a:custGeom>
              <a:rect b="b" l="l" r="r" t="t"/>
              <a:pathLst>
                <a:path extrusionOk="0" h="4606" w="4606">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rot="-5400000">
              <a:off x="6660990" y="179076"/>
              <a:ext cx="150238" cy="148811"/>
            </a:xfrm>
            <a:custGeom>
              <a:rect b="b" l="l" r="r" t="t"/>
              <a:pathLst>
                <a:path extrusionOk="0" h="3024" w="3053">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rot="-5400000">
              <a:off x="8279482" y="209290"/>
              <a:ext cx="150287" cy="148565"/>
            </a:xfrm>
            <a:custGeom>
              <a:rect b="b" l="l" r="r" t="t"/>
              <a:pathLst>
                <a:path extrusionOk="0" h="3019" w="3054">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rot="-5400000">
              <a:off x="5534490" y="377826"/>
              <a:ext cx="150238" cy="148811"/>
            </a:xfrm>
            <a:custGeom>
              <a:rect b="b" l="l" r="r" t="t"/>
              <a:pathLst>
                <a:path extrusionOk="0" h="3024" w="3053">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611" name="Shape 611"/>
        <p:cNvGrpSpPr/>
        <p:nvPr/>
      </p:nvGrpSpPr>
      <p:grpSpPr>
        <a:xfrm>
          <a:off x="0" y="0"/>
          <a:ext cx="0" cy="0"/>
          <a:chOff x="0" y="0"/>
          <a:chExt cx="0" cy="0"/>
        </a:xfrm>
      </p:grpSpPr>
      <p:sp>
        <p:nvSpPr>
          <p:cNvPr id="612" name="Google Shape;612;p26"/>
          <p:cNvSpPr txBox="1"/>
          <p:nvPr>
            <p:ph type="title"/>
          </p:nvPr>
        </p:nvSpPr>
        <p:spPr>
          <a:xfrm>
            <a:off x="720059" y="445025"/>
            <a:ext cx="3846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3" name="Google Shape;613;p26"/>
          <p:cNvSpPr txBox="1"/>
          <p:nvPr>
            <p:ph hasCustomPrompt="1" idx="2" type="title"/>
          </p:nvPr>
        </p:nvSpPr>
        <p:spPr>
          <a:xfrm>
            <a:off x="720070" y="1588297"/>
            <a:ext cx="3852000" cy="6993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Clr>
                <a:schemeClr val="accent5"/>
              </a:buClr>
              <a:buSzPts val="3500"/>
              <a:buNone/>
              <a:defRPr sz="3600">
                <a:solidFill>
                  <a:schemeClr val="lt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614" name="Google Shape;614;p26"/>
          <p:cNvSpPr txBox="1"/>
          <p:nvPr>
            <p:ph idx="1" type="subTitle"/>
          </p:nvPr>
        </p:nvSpPr>
        <p:spPr>
          <a:xfrm flipH="1">
            <a:off x="720000" y="2280832"/>
            <a:ext cx="3852000" cy="60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15" name="Google Shape;615;p26"/>
          <p:cNvSpPr txBox="1"/>
          <p:nvPr>
            <p:ph hasCustomPrompt="1" idx="3" type="title"/>
          </p:nvPr>
        </p:nvSpPr>
        <p:spPr>
          <a:xfrm>
            <a:off x="715100" y="3292267"/>
            <a:ext cx="3852000" cy="6993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Clr>
                <a:schemeClr val="accent5"/>
              </a:buClr>
              <a:buSzPts val="3500"/>
              <a:buNone/>
              <a:defRPr sz="3600">
                <a:solidFill>
                  <a:schemeClr val="lt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616" name="Google Shape;616;p26"/>
          <p:cNvSpPr txBox="1"/>
          <p:nvPr>
            <p:ph idx="4" type="subTitle"/>
          </p:nvPr>
        </p:nvSpPr>
        <p:spPr>
          <a:xfrm flipH="1">
            <a:off x="714951" y="3982871"/>
            <a:ext cx="3852000" cy="60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617" name="Google Shape;617;p26"/>
          <p:cNvGrpSpPr/>
          <p:nvPr/>
        </p:nvGrpSpPr>
        <p:grpSpPr>
          <a:xfrm>
            <a:off x="-215162" y="1"/>
            <a:ext cx="1735561" cy="880550"/>
            <a:chOff x="-215162" y="1"/>
            <a:chExt cx="1735561" cy="880550"/>
          </a:xfrm>
        </p:grpSpPr>
        <p:sp>
          <p:nvSpPr>
            <p:cNvPr id="618" name="Google Shape;618;p26"/>
            <p:cNvSpPr/>
            <p:nvPr/>
          </p:nvSpPr>
          <p:spPr>
            <a:xfrm>
              <a:off x="-215162" y="40057"/>
              <a:ext cx="40303" cy="40549"/>
            </a:xfrm>
            <a:custGeom>
              <a:rect b="b" l="l" r="r" t="t"/>
              <a:pathLst>
                <a:path extrusionOk="0" h="824" w="819">
                  <a:moveTo>
                    <a:pt x="410" y="1"/>
                  </a:moveTo>
                  <a:cubicBezTo>
                    <a:pt x="184" y="1"/>
                    <a:pt x="0" y="184"/>
                    <a:pt x="0" y="410"/>
                  </a:cubicBezTo>
                  <a:cubicBezTo>
                    <a:pt x="0" y="636"/>
                    <a:pt x="184" y="824"/>
                    <a:pt x="410" y="824"/>
                  </a:cubicBezTo>
                  <a:cubicBezTo>
                    <a:pt x="635" y="824"/>
                    <a:pt x="819" y="636"/>
                    <a:pt x="819" y="410"/>
                  </a:cubicBezTo>
                  <a:cubicBezTo>
                    <a:pt x="819" y="184"/>
                    <a:pt x="635" y="1"/>
                    <a:pt x="41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6"/>
            <p:cNvSpPr/>
            <p:nvPr/>
          </p:nvSpPr>
          <p:spPr>
            <a:xfrm>
              <a:off x="1273614" y="257857"/>
              <a:ext cx="40549" cy="40598"/>
            </a:xfrm>
            <a:custGeom>
              <a:rect b="b" l="l" r="r" t="t"/>
              <a:pathLst>
                <a:path extrusionOk="0" h="825" w="824">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6"/>
            <p:cNvSpPr/>
            <p:nvPr/>
          </p:nvSpPr>
          <p:spPr>
            <a:xfrm>
              <a:off x="1004194" y="10236"/>
              <a:ext cx="40303" cy="40549"/>
            </a:xfrm>
            <a:custGeom>
              <a:rect b="b" l="l" r="r" t="t"/>
              <a:pathLst>
                <a:path extrusionOk="0" h="824" w="819">
                  <a:moveTo>
                    <a:pt x="410" y="0"/>
                  </a:moveTo>
                  <a:cubicBezTo>
                    <a:pt x="184" y="0"/>
                    <a:pt x="0" y="183"/>
                    <a:pt x="0" y="409"/>
                  </a:cubicBezTo>
                  <a:cubicBezTo>
                    <a:pt x="0" y="640"/>
                    <a:pt x="184" y="823"/>
                    <a:pt x="410" y="823"/>
                  </a:cubicBezTo>
                  <a:cubicBezTo>
                    <a:pt x="635" y="823"/>
                    <a:pt x="819" y="640"/>
                    <a:pt x="819" y="409"/>
                  </a:cubicBezTo>
                  <a:cubicBezTo>
                    <a:pt x="819" y="183"/>
                    <a:pt x="635"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6"/>
            <p:cNvSpPr/>
            <p:nvPr/>
          </p:nvSpPr>
          <p:spPr>
            <a:xfrm>
              <a:off x="1480096" y="143052"/>
              <a:ext cx="40303" cy="40598"/>
            </a:xfrm>
            <a:custGeom>
              <a:rect b="b" l="l" r="r" t="t"/>
              <a:pathLst>
                <a:path extrusionOk="0" h="825" w="819">
                  <a:moveTo>
                    <a:pt x="409" y="1"/>
                  </a:moveTo>
                  <a:cubicBezTo>
                    <a:pt x="184" y="1"/>
                    <a:pt x="0" y="184"/>
                    <a:pt x="0" y="415"/>
                  </a:cubicBezTo>
                  <a:cubicBezTo>
                    <a:pt x="0" y="641"/>
                    <a:pt x="184" y="824"/>
                    <a:pt x="409" y="824"/>
                  </a:cubicBezTo>
                  <a:cubicBezTo>
                    <a:pt x="635" y="824"/>
                    <a:pt x="819" y="641"/>
                    <a:pt x="819" y="415"/>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6"/>
            <p:cNvSpPr/>
            <p:nvPr/>
          </p:nvSpPr>
          <p:spPr>
            <a:xfrm>
              <a:off x="84087" y="582190"/>
              <a:ext cx="304167" cy="298360"/>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6"/>
            <p:cNvSpPr/>
            <p:nvPr/>
          </p:nvSpPr>
          <p:spPr>
            <a:xfrm>
              <a:off x="388242" y="1"/>
              <a:ext cx="277594" cy="266964"/>
            </a:xfrm>
            <a:custGeom>
              <a:rect b="b" l="l" r="r" t="t"/>
              <a:pathLst>
                <a:path extrusionOk="0" h="5425" w="5641">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624" name="Shape 624"/>
        <p:cNvGrpSpPr/>
        <p:nvPr/>
      </p:nvGrpSpPr>
      <p:grpSpPr>
        <a:xfrm>
          <a:off x="0" y="0"/>
          <a:ext cx="0" cy="0"/>
          <a:chOff x="0" y="0"/>
          <a:chExt cx="0" cy="0"/>
        </a:xfrm>
      </p:grpSpPr>
      <p:sp>
        <p:nvSpPr>
          <p:cNvPr id="625" name="Google Shape;625;p2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6" name="Google Shape;626;p27"/>
          <p:cNvSpPr txBox="1"/>
          <p:nvPr>
            <p:ph idx="1" type="subTitle"/>
          </p:nvPr>
        </p:nvSpPr>
        <p:spPr>
          <a:xfrm>
            <a:off x="720000" y="154195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627" name="Google Shape;627;p27"/>
          <p:cNvGrpSpPr/>
          <p:nvPr/>
        </p:nvGrpSpPr>
        <p:grpSpPr>
          <a:xfrm>
            <a:off x="268592" y="4244175"/>
            <a:ext cx="3164303" cy="1130794"/>
            <a:chOff x="268592" y="4244175"/>
            <a:chExt cx="3164303" cy="1130794"/>
          </a:xfrm>
        </p:grpSpPr>
        <p:sp>
          <p:nvSpPr>
            <p:cNvPr id="628" name="Google Shape;628;p27"/>
            <p:cNvSpPr/>
            <p:nvPr/>
          </p:nvSpPr>
          <p:spPr>
            <a:xfrm rot="-5400000">
              <a:off x="602725" y="4243988"/>
              <a:ext cx="61341" cy="61716"/>
            </a:xfrm>
            <a:custGeom>
              <a:rect b="b" l="l" r="r" t="t"/>
              <a:pathLst>
                <a:path extrusionOk="0" h="824" w="819">
                  <a:moveTo>
                    <a:pt x="410" y="1"/>
                  </a:moveTo>
                  <a:cubicBezTo>
                    <a:pt x="184" y="1"/>
                    <a:pt x="0" y="184"/>
                    <a:pt x="0" y="410"/>
                  </a:cubicBezTo>
                  <a:cubicBezTo>
                    <a:pt x="0" y="636"/>
                    <a:pt x="184" y="824"/>
                    <a:pt x="410" y="824"/>
                  </a:cubicBezTo>
                  <a:cubicBezTo>
                    <a:pt x="635" y="824"/>
                    <a:pt x="819" y="636"/>
                    <a:pt x="819" y="410"/>
                  </a:cubicBezTo>
                  <a:cubicBezTo>
                    <a:pt x="819" y="184"/>
                    <a:pt x="635" y="1"/>
                    <a:pt x="41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rot="-5400000">
              <a:off x="862634" y="4508059"/>
              <a:ext cx="36026" cy="35651"/>
            </a:xfrm>
            <a:custGeom>
              <a:rect b="b" l="l" r="r" t="t"/>
              <a:pathLst>
                <a:path extrusionOk="0" h="476" w="481">
                  <a:moveTo>
                    <a:pt x="240" y="1"/>
                  </a:moveTo>
                  <a:cubicBezTo>
                    <a:pt x="109" y="1"/>
                    <a:pt x="0" y="104"/>
                    <a:pt x="0" y="236"/>
                  </a:cubicBezTo>
                  <a:cubicBezTo>
                    <a:pt x="0" y="373"/>
                    <a:pt x="109" y="476"/>
                    <a:pt x="240" y="476"/>
                  </a:cubicBezTo>
                  <a:cubicBezTo>
                    <a:pt x="372" y="476"/>
                    <a:pt x="480" y="373"/>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rot="-5400000">
              <a:off x="1065519" y="4787058"/>
              <a:ext cx="61716" cy="61341"/>
            </a:xfrm>
            <a:custGeom>
              <a:rect b="b" l="l" r="r" t="t"/>
              <a:pathLst>
                <a:path extrusionOk="0" h="819" w="824">
                  <a:moveTo>
                    <a:pt x="410" y="0"/>
                  </a:moveTo>
                  <a:cubicBezTo>
                    <a:pt x="184" y="0"/>
                    <a:pt x="1" y="184"/>
                    <a:pt x="1" y="410"/>
                  </a:cubicBezTo>
                  <a:cubicBezTo>
                    <a:pt x="1" y="635"/>
                    <a:pt x="184" y="819"/>
                    <a:pt x="410" y="819"/>
                  </a:cubicBezTo>
                  <a:cubicBezTo>
                    <a:pt x="636" y="819"/>
                    <a:pt x="824" y="635"/>
                    <a:pt x="824" y="410"/>
                  </a:cubicBezTo>
                  <a:cubicBezTo>
                    <a:pt x="824"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rot="-5400000">
              <a:off x="2967936" y="4874624"/>
              <a:ext cx="88154" cy="80365"/>
            </a:xfrm>
            <a:custGeom>
              <a:rect b="b" l="l" r="r" t="t"/>
              <a:pathLst>
                <a:path extrusionOk="0" h="1073" w="1177">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rot="-5400000">
              <a:off x="2783391" y="4691347"/>
              <a:ext cx="457324" cy="446988"/>
            </a:xfrm>
            <a:custGeom>
              <a:rect b="b" l="l" r="r" t="t"/>
              <a:pathLst>
                <a:path extrusionOk="0" h="5968" w="6106">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rot="-5400000">
              <a:off x="442202" y="5037389"/>
              <a:ext cx="88154" cy="80365"/>
            </a:xfrm>
            <a:custGeom>
              <a:rect b="b" l="l" r="r" t="t"/>
              <a:pathLst>
                <a:path extrusionOk="0" h="1073" w="1177">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rot="-5400000">
              <a:off x="1798306" y="4916447"/>
              <a:ext cx="462941" cy="454104"/>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rot="-5400000">
              <a:off x="257320" y="4859842"/>
              <a:ext cx="457699" cy="435154"/>
            </a:xfrm>
            <a:custGeom>
              <a:rect b="b" l="l" r="r" t="t"/>
              <a:pathLst>
                <a:path extrusionOk="0" h="5810" w="6111">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rot="-5400000">
              <a:off x="1397619" y="5001477"/>
              <a:ext cx="36026" cy="35951"/>
            </a:xfrm>
            <a:custGeom>
              <a:rect b="b" l="l" r="r" t="t"/>
              <a:pathLst>
                <a:path extrusionOk="0" h="480" w="481">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rot="-5400000">
              <a:off x="2437969" y="4786865"/>
              <a:ext cx="61716" cy="61716"/>
            </a:xfrm>
            <a:custGeom>
              <a:rect b="b" l="l" r="r" t="t"/>
              <a:pathLst>
                <a:path extrusionOk="0" h="824" w="824">
                  <a:moveTo>
                    <a:pt x="414" y="0"/>
                  </a:moveTo>
                  <a:cubicBezTo>
                    <a:pt x="184" y="0"/>
                    <a:pt x="0" y="188"/>
                    <a:pt x="0" y="414"/>
                  </a:cubicBezTo>
                  <a:cubicBezTo>
                    <a:pt x="0" y="640"/>
                    <a:pt x="184" y="823"/>
                    <a:pt x="414" y="823"/>
                  </a:cubicBezTo>
                  <a:cubicBezTo>
                    <a:pt x="640" y="823"/>
                    <a:pt x="823" y="640"/>
                    <a:pt x="823" y="414"/>
                  </a:cubicBezTo>
                  <a:cubicBezTo>
                    <a:pt x="823" y="188"/>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rot="-5400000">
              <a:off x="3371329" y="4495065"/>
              <a:ext cx="61416" cy="61716"/>
            </a:xfrm>
            <a:custGeom>
              <a:rect b="b" l="l" r="r" t="t"/>
              <a:pathLst>
                <a:path extrusionOk="0" h="824" w="82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7"/>
          <p:cNvGrpSpPr/>
          <p:nvPr/>
        </p:nvGrpSpPr>
        <p:grpSpPr>
          <a:xfrm>
            <a:off x="8392452" y="897990"/>
            <a:ext cx="967744" cy="1204099"/>
            <a:chOff x="8392452" y="897990"/>
            <a:chExt cx="967744" cy="1204099"/>
          </a:xfrm>
        </p:grpSpPr>
        <p:sp>
          <p:nvSpPr>
            <p:cNvPr id="640" name="Google Shape;640;p27"/>
            <p:cNvSpPr/>
            <p:nvPr/>
          </p:nvSpPr>
          <p:spPr>
            <a:xfrm rot="-5400000">
              <a:off x="8896094" y="1357747"/>
              <a:ext cx="61416" cy="61341"/>
            </a:xfrm>
            <a:custGeom>
              <a:rect b="b" l="l" r="r" t="t"/>
              <a:pathLst>
                <a:path extrusionOk="0" h="819" w="82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rot="-5400000">
              <a:off x="8558797" y="1087932"/>
              <a:ext cx="90926" cy="80290"/>
            </a:xfrm>
            <a:custGeom>
              <a:rect b="b" l="l" r="r" t="t"/>
              <a:pathLst>
                <a:path extrusionOk="0" h="1072" w="1214">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rot="-5400000">
              <a:off x="8374364" y="916077"/>
              <a:ext cx="459796" cy="423620"/>
            </a:xfrm>
            <a:custGeom>
              <a:rect b="b" l="l" r="r" t="t"/>
              <a:pathLst>
                <a:path extrusionOk="0" h="5656" w="6139">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rot="-5400000">
              <a:off x="8901636" y="1643529"/>
              <a:ext cx="463016" cy="454104"/>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rot="-5400000">
              <a:off x="8537452" y="1509226"/>
              <a:ext cx="36026" cy="36026"/>
            </a:xfrm>
            <a:custGeom>
              <a:rect b="b" l="l" r="r" t="t"/>
              <a:pathLst>
                <a:path extrusionOk="0" h="481" w="481">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
  <p:cSld name="TITLE_AND_TWO_COLUMNS_1_1_1">
    <p:spTree>
      <p:nvGrpSpPr>
        <p:cNvPr id="645" name="Shape 645"/>
        <p:cNvGrpSpPr/>
        <p:nvPr/>
      </p:nvGrpSpPr>
      <p:grpSpPr>
        <a:xfrm>
          <a:off x="0" y="0"/>
          <a:ext cx="0" cy="0"/>
          <a:chOff x="0" y="0"/>
          <a:chExt cx="0" cy="0"/>
        </a:xfrm>
      </p:grpSpPr>
      <p:sp>
        <p:nvSpPr>
          <p:cNvPr id="646" name="Google Shape;64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7" name="Google Shape;647;p28"/>
          <p:cNvSpPr txBox="1"/>
          <p:nvPr>
            <p:ph idx="1" type="subTitle"/>
          </p:nvPr>
        </p:nvSpPr>
        <p:spPr>
          <a:xfrm>
            <a:off x="4105364" y="1463975"/>
            <a:ext cx="32004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8" name="Google Shape;648;p28"/>
          <p:cNvSpPr txBox="1"/>
          <p:nvPr>
            <p:ph idx="2" type="subTitle"/>
          </p:nvPr>
        </p:nvSpPr>
        <p:spPr>
          <a:xfrm>
            <a:off x="720000" y="1463975"/>
            <a:ext cx="32004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49" name="Google Shape;649;p28"/>
          <p:cNvGrpSpPr/>
          <p:nvPr/>
        </p:nvGrpSpPr>
        <p:grpSpPr>
          <a:xfrm rot="5400000">
            <a:off x="1911443" y="-1508101"/>
            <a:ext cx="489702" cy="3416534"/>
            <a:chOff x="7381272" y="3467185"/>
            <a:chExt cx="538134" cy="3754433"/>
          </a:xfrm>
        </p:grpSpPr>
        <p:sp>
          <p:nvSpPr>
            <p:cNvPr id="650" name="Google Shape;650;p28"/>
            <p:cNvSpPr/>
            <p:nvPr/>
          </p:nvSpPr>
          <p:spPr>
            <a:xfrm>
              <a:off x="7381272" y="4383356"/>
              <a:ext cx="376653" cy="376653"/>
            </a:xfrm>
            <a:custGeom>
              <a:rect b="b" l="l" r="r" t="t"/>
              <a:pathLst>
                <a:path extrusionOk="0" h="7654" w="7654">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7381274" y="6844965"/>
              <a:ext cx="376653" cy="376653"/>
            </a:xfrm>
            <a:custGeom>
              <a:rect b="b" l="l" r="r" t="t"/>
              <a:pathLst>
                <a:path extrusionOk="0" h="7654" w="7654">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7542753" y="3467185"/>
              <a:ext cx="376653" cy="376407"/>
            </a:xfrm>
            <a:custGeom>
              <a:rect b="b" l="l" r="r" t="t"/>
              <a:pathLst>
                <a:path extrusionOk="0" h="7649" w="7654">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7381277" y="6064398"/>
              <a:ext cx="150238" cy="148565"/>
            </a:xfrm>
            <a:custGeom>
              <a:rect b="b" l="l" r="r" t="t"/>
              <a:pathLst>
                <a:path extrusionOk="0" h="3019" w="3053">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28"/>
          <p:cNvGrpSpPr/>
          <p:nvPr/>
        </p:nvGrpSpPr>
        <p:grpSpPr>
          <a:xfrm rot="5400000">
            <a:off x="6809486" y="4015275"/>
            <a:ext cx="536858" cy="1513616"/>
            <a:chOff x="6828376" y="-1638019"/>
            <a:chExt cx="589953" cy="1663314"/>
          </a:xfrm>
        </p:grpSpPr>
        <p:sp>
          <p:nvSpPr>
            <p:cNvPr id="655" name="Google Shape;655;p28"/>
            <p:cNvSpPr/>
            <p:nvPr/>
          </p:nvSpPr>
          <p:spPr>
            <a:xfrm>
              <a:off x="7023639" y="-1060354"/>
              <a:ext cx="376653" cy="376653"/>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6828376" y="-351359"/>
              <a:ext cx="376653" cy="376653"/>
            </a:xfrm>
            <a:custGeom>
              <a:rect b="b" l="l" r="r" t="t"/>
              <a:pathLst>
                <a:path extrusionOk="0" h="7654" w="7654">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7268042" y="-1638019"/>
              <a:ext cx="150287" cy="148565"/>
            </a:xfrm>
            <a:custGeom>
              <a:rect b="b" l="l" r="r" t="t"/>
              <a:pathLst>
                <a:path extrusionOk="0" h="3019" w="3054">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28"/>
          <p:cNvSpPr/>
          <p:nvPr/>
        </p:nvSpPr>
        <p:spPr>
          <a:xfrm rot="-5400187">
            <a:off x="6242723" y="1793300"/>
            <a:ext cx="5517000" cy="1753500"/>
          </a:xfrm>
          <a:prstGeom prst="doubleWave">
            <a:avLst>
              <a:gd fmla="val 3766"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
    <p:spTree>
      <p:nvGrpSpPr>
        <p:cNvPr id="659" name="Shape 659"/>
        <p:cNvGrpSpPr/>
        <p:nvPr/>
      </p:nvGrpSpPr>
      <p:grpSpPr>
        <a:xfrm>
          <a:off x="0" y="0"/>
          <a:ext cx="0" cy="0"/>
          <a:chOff x="0" y="0"/>
          <a:chExt cx="0" cy="0"/>
        </a:xfrm>
      </p:grpSpPr>
      <p:sp>
        <p:nvSpPr>
          <p:cNvPr id="660" name="Google Shape;660;p29"/>
          <p:cNvSpPr txBox="1"/>
          <p:nvPr>
            <p:ph type="title"/>
          </p:nvPr>
        </p:nvSpPr>
        <p:spPr>
          <a:xfrm>
            <a:off x="761025" y="1185488"/>
            <a:ext cx="4221300" cy="1700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1" name="Google Shape;661;p29"/>
          <p:cNvSpPr txBox="1"/>
          <p:nvPr>
            <p:ph idx="1" type="subTitle"/>
          </p:nvPr>
        </p:nvSpPr>
        <p:spPr>
          <a:xfrm>
            <a:off x="761025" y="3034623"/>
            <a:ext cx="42213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2" name="Google Shape;662;p29"/>
          <p:cNvSpPr/>
          <p:nvPr>
            <p:ph idx="2" type="pic"/>
          </p:nvPr>
        </p:nvSpPr>
        <p:spPr>
          <a:xfrm>
            <a:off x="5094800" y="418800"/>
            <a:ext cx="3947400" cy="4305900"/>
          </a:xfrm>
          <a:prstGeom prst="round2DiagRect">
            <a:avLst>
              <a:gd fmla="val 16667" name="adj1"/>
              <a:gd fmla="val 0" name="adj2"/>
            </a:avLst>
          </a:prstGeom>
          <a:noFill/>
          <a:ln>
            <a:noFill/>
          </a:ln>
        </p:spPr>
      </p:sp>
      <p:sp>
        <p:nvSpPr>
          <p:cNvPr id="663" name="Google Shape;663;p29"/>
          <p:cNvSpPr/>
          <p:nvPr/>
        </p:nvSpPr>
        <p:spPr>
          <a:xfrm rot="3954425">
            <a:off x="-1794391" y="4079787"/>
            <a:ext cx="3947158" cy="1456375"/>
          </a:xfrm>
          <a:prstGeom prst="doubleWave">
            <a:avLst>
              <a:gd fmla="val 3088"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9"/>
          <p:cNvSpPr/>
          <p:nvPr/>
        </p:nvSpPr>
        <p:spPr>
          <a:xfrm>
            <a:off x="1292911" y="4614813"/>
            <a:ext cx="376653" cy="376653"/>
          </a:xfrm>
          <a:custGeom>
            <a:rect b="b" l="l" r="r" t="t"/>
            <a:pathLst>
              <a:path extrusionOk="0" h="7654" w="7654">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9"/>
          <p:cNvSpPr/>
          <p:nvPr/>
        </p:nvSpPr>
        <p:spPr>
          <a:xfrm>
            <a:off x="4084065" y="4823361"/>
            <a:ext cx="376653" cy="376653"/>
          </a:xfrm>
          <a:custGeom>
            <a:rect b="b" l="l" r="r" t="t"/>
            <a:pathLst>
              <a:path extrusionOk="0" h="7654" w="7654">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9"/>
          <p:cNvSpPr/>
          <p:nvPr/>
        </p:nvSpPr>
        <p:spPr>
          <a:xfrm>
            <a:off x="394266" y="48660"/>
            <a:ext cx="376653" cy="376407"/>
          </a:xfrm>
          <a:custGeom>
            <a:rect b="b" l="l" r="r" t="t"/>
            <a:pathLst>
              <a:path extrusionOk="0" h="7649" w="7654">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9"/>
          <p:cNvSpPr/>
          <p:nvPr/>
        </p:nvSpPr>
        <p:spPr>
          <a:xfrm>
            <a:off x="1406735" y="-288485"/>
            <a:ext cx="226661" cy="226661"/>
          </a:xfrm>
          <a:custGeom>
            <a:rect b="b" l="l" r="r" t="t"/>
            <a:pathLst>
              <a:path extrusionOk="0" h="4606" w="4606">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9"/>
          <p:cNvSpPr/>
          <p:nvPr/>
        </p:nvSpPr>
        <p:spPr>
          <a:xfrm>
            <a:off x="2179661" y="4694631"/>
            <a:ext cx="226661" cy="226661"/>
          </a:xfrm>
          <a:custGeom>
            <a:rect b="b" l="l" r="r" t="t"/>
            <a:pathLst>
              <a:path extrusionOk="0" h="4606" w="4606">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9"/>
          <p:cNvSpPr/>
          <p:nvPr/>
        </p:nvSpPr>
        <p:spPr>
          <a:xfrm>
            <a:off x="142744" y="4581253"/>
            <a:ext cx="226661" cy="226661"/>
          </a:xfrm>
          <a:custGeom>
            <a:rect b="b" l="l" r="r" t="t"/>
            <a:pathLst>
              <a:path extrusionOk="0" h="4606" w="4606">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9"/>
          <p:cNvSpPr/>
          <p:nvPr/>
        </p:nvSpPr>
        <p:spPr>
          <a:xfrm>
            <a:off x="2592395" y="-37503"/>
            <a:ext cx="376653" cy="376653"/>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9"/>
          <p:cNvSpPr/>
          <p:nvPr/>
        </p:nvSpPr>
        <p:spPr>
          <a:xfrm>
            <a:off x="-523447" y="395967"/>
            <a:ext cx="376653" cy="376653"/>
          </a:xfrm>
          <a:custGeom>
            <a:rect b="b" l="l" r="r" t="t"/>
            <a:pathLst>
              <a:path extrusionOk="0" h="7654" w="7654">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9"/>
          <p:cNvSpPr/>
          <p:nvPr/>
        </p:nvSpPr>
        <p:spPr>
          <a:xfrm>
            <a:off x="3189598" y="-23773"/>
            <a:ext cx="150238" cy="148811"/>
          </a:xfrm>
          <a:custGeom>
            <a:rect b="b" l="l" r="r" t="t"/>
            <a:pathLst>
              <a:path extrusionOk="0" h="3024" w="3053">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a:off x="2844937" y="-359627"/>
            <a:ext cx="150287" cy="148565"/>
          </a:xfrm>
          <a:custGeom>
            <a:rect b="b" l="l" r="r" t="t"/>
            <a:pathLst>
              <a:path extrusionOk="0" h="3019" w="3054">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9"/>
          <p:cNvSpPr/>
          <p:nvPr/>
        </p:nvSpPr>
        <p:spPr>
          <a:xfrm>
            <a:off x="-378083" y="101154"/>
            <a:ext cx="150287" cy="148811"/>
          </a:xfrm>
          <a:custGeom>
            <a:rect b="b" l="l" r="r" t="t"/>
            <a:pathLst>
              <a:path extrusionOk="0" h="3024" w="3054">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9"/>
          <p:cNvSpPr/>
          <p:nvPr/>
        </p:nvSpPr>
        <p:spPr>
          <a:xfrm>
            <a:off x="1974315" y="62968"/>
            <a:ext cx="150238" cy="148565"/>
          </a:xfrm>
          <a:custGeom>
            <a:rect b="b" l="l" r="r" t="t"/>
            <a:pathLst>
              <a:path extrusionOk="0" h="3019" w="3053">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9"/>
          <p:cNvSpPr/>
          <p:nvPr/>
        </p:nvSpPr>
        <p:spPr>
          <a:xfrm>
            <a:off x="2321532" y="5099771"/>
            <a:ext cx="150287" cy="148614"/>
          </a:xfrm>
          <a:custGeom>
            <a:rect b="b" l="l" r="r" t="t"/>
            <a:pathLst>
              <a:path extrusionOk="0" h="3020" w="3054">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9"/>
          <p:cNvSpPr/>
          <p:nvPr/>
        </p:nvSpPr>
        <p:spPr>
          <a:xfrm>
            <a:off x="3256120" y="4816471"/>
            <a:ext cx="150238" cy="148614"/>
          </a:xfrm>
          <a:custGeom>
            <a:rect b="b" l="l" r="r" t="t"/>
            <a:pathLst>
              <a:path extrusionOk="0" h="3020" w="3053">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9"/>
          <p:cNvSpPr/>
          <p:nvPr/>
        </p:nvSpPr>
        <p:spPr>
          <a:xfrm>
            <a:off x="1839626" y="4667861"/>
            <a:ext cx="150041" cy="148614"/>
          </a:xfrm>
          <a:custGeom>
            <a:rect b="b" l="l" r="r" t="t"/>
            <a:pathLst>
              <a:path extrusionOk="0" h="3020" w="3049">
                <a:moveTo>
                  <a:pt x="2877" y="0"/>
                </a:moveTo>
                <a:cubicBezTo>
                  <a:pt x="2837" y="0"/>
                  <a:pt x="2797" y="16"/>
                  <a:pt x="2766" y="46"/>
                </a:cubicBezTo>
                <a:lnTo>
                  <a:pt x="62" y="2751"/>
                </a:lnTo>
                <a:cubicBezTo>
                  <a:pt x="0" y="2812"/>
                  <a:pt x="0" y="2911"/>
                  <a:pt x="62" y="2972"/>
                </a:cubicBezTo>
                <a:cubicBezTo>
                  <a:pt x="90" y="3005"/>
                  <a:pt x="132" y="3019"/>
                  <a:pt x="170" y="3019"/>
                </a:cubicBezTo>
                <a:cubicBezTo>
                  <a:pt x="212" y="3019"/>
                  <a:pt x="250" y="3005"/>
                  <a:pt x="283" y="2972"/>
                </a:cubicBezTo>
                <a:lnTo>
                  <a:pt x="2987" y="267"/>
                </a:lnTo>
                <a:cubicBezTo>
                  <a:pt x="3048" y="206"/>
                  <a:pt x="3048" y="107"/>
                  <a:pt x="2987" y="46"/>
                </a:cubicBezTo>
                <a:cubicBezTo>
                  <a:pt x="2957" y="16"/>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a:off x="884376" y="4632283"/>
            <a:ext cx="150041" cy="148762"/>
          </a:xfrm>
          <a:custGeom>
            <a:rect b="b" l="l" r="r" t="t"/>
            <a:pathLst>
              <a:path extrusionOk="0" h="3023" w="3049">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9"/>
          <p:cNvSpPr/>
          <p:nvPr/>
        </p:nvSpPr>
        <p:spPr>
          <a:xfrm>
            <a:off x="-33668" y="651117"/>
            <a:ext cx="150287" cy="148565"/>
          </a:xfrm>
          <a:custGeom>
            <a:rect b="b" l="l" r="r" t="t"/>
            <a:pathLst>
              <a:path extrusionOk="0" h="3019" w="3054">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
  <p:cSld name="CUSTOM_4_1">
    <p:spTree>
      <p:nvGrpSpPr>
        <p:cNvPr id="681" name="Shape 681"/>
        <p:cNvGrpSpPr/>
        <p:nvPr/>
      </p:nvGrpSpPr>
      <p:grpSpPr>
        <a:xfrm>
          <a:off x="0" y="0"/>
          <a:ext cx="0" cy="0"/>
          <a:chOff x="0" y="0"/>
          <a:chExt cx="0" cy="0"/>
        </a:xfrm>
      </p:grpSpPr>
      <p:sp>
        <p:nvSpPr>
          <p:cNvPr id="682" name="Google Shape;682;p30"/>
          <p:cNvSpPr txBox="1"/>
          <p:nvPr>
            <p:ph type="title"/>
          </p:nvPr>
        </p:nvSpPr>
        <p:spPr>
          <a:xfrm>
            <a:off x="720000" y="1163700"/>
            <a:ext cx="3233100" cy="1135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3" name="Google Shape;683;p30"/>
          <p:cNvSpPr txBox="1"/>
          <p:nvPr>
            <p:ph idx="1" type="subTitle"/>
          </p:nvPr>
        </p:nvSpPr>
        <p:spPr>
          <a:xfrm>
            <a:off x="720000" y="2317950"/>
            <a:ext cx="3233100" cy="100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84" name="Google Shape;684;p30"/>
          <p:cNvGrpSpPr/>
          <p:nvPr/>
        </p:nvGrpSpPr>
        <p:grpSpPr>
          <a:xfrm>
            <a:off x="62449" y="500373"/>
            <a:ext cx="544025" cy="2712975"/>
            <a:chOff x="62449" y="500373"/>
            <a:chExt cx="544025" cy="2712975"/>
          </a:xfrm>
        </p:grpSpPr>
        <p:sp>
          <p:nvSpPr>
            <p:cNvPr id="685" name="Google Shape;685;p30"/>
            <p:cNvSpPr/>
            <p:nvPr/>
          </p:nvSpPr>
          <p:spPr>
            <a:xfrm>
              <a:off x="257433" y="1223233"/>
              <a:ext cx="35723" cy="35797"/>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123698" y="500373"/>
              <a:ext cx="35425" cy="35723"/>
            </a:xfrm>
            <a:custGeom>
              <a:rect b="b" l="l" r="r" t="t"/>
              <a:pathLst>
                <a:path extrusionOk="0" h="480" w="476">
                  <a:moveTo>
                    <a:pt x="240" y="0"/>
                  </a:moveTo>
                  <a:cubicBezTo>
                    <a:pt x="104" y="0"/>
                    <a:pt x="0" y="108"/>
                    <a:pt x="0" y="240"/>
                  </a:cubicBezTo>
                  <a:cubicBezTo>
                    <a:pt x="0" y="372"/>
                    <a:pt x="104" y="480"/>
                    <a:pt x="240" y="480"/>
                  </a:cubicBezTo>
                  <a:cubicBezTo>
                    <a:pt x="372" y="480"/>
                    <a:pt x="475" y="372"/>
                    <a:pt x="475" y="240"/>
                  </a:cubicBezTo>
                  <a:cubicBezTo>
                    <a:pt x="475"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a:off x="491177" y="684618"/>
              <a:ext cx="37301" cy="34004"/>
            </a:xfrm>
            <a:custGeom>
              <a:rect b="b" l="l" r="r" t="t"/>
              <a:pathLst>
                <a:path extrusionOk="0" h="691" w="758">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0"/>
            <p:cNvSpPr/>
            <p:nvPr/>
          </p:nvSpPr>
          <p:spPr>
            <a:xfrm>
              <a:off x="314142" y="661794"/>
              <a:ext cx="292332" cy="285634"/>
            </a:xfrm>
            <a:custGeom>
              <a:rect b="b" l="l" r="r" t="t"/>
              <a:pathLst>
                <a:path extrusionOk="0" h="3838" w="3928">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344952" y="2675426"/>
              <a:ext cx="45919" cy="40709"/>
            </a:xfrm>
            <a:custGeom>
              <a:rect b="b" l="l" r="r" t="t"/>
              <a:pathLst>
                <a:path extrusionOk="0" h="547" w="617">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253935" y="2580687"/>
              <a:ext cx="227956" cy="230189"/>
            </a:xfrm>
            <a:custGeom>
              <a:rect b="b" l="l" r="r" t="t"/>
              <a:pathLst>
                <a:path extrusionOk="0" h="3093" w="3063">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137911" y="1538431"/>
              <a:ext cx="460005" cy="451224"/>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410071" y="2971774"/>
              <a:ext cx="35723" cy="35797"/>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62449" y="3152396"/>
              <a:ext cx="61324" cy="60952"/>
            </a:xfrm>
            <a:custGeom>
              <a:rect b="b" l="l" r="r" t="t"/>
              <a:pathLst>
                <a:path extrusionOk="0" h="819" w="824">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30"/>
          <p:cNvGrpSpPr/>
          <p:nvPr/>
        </p:nvGrpSpPr>
        <p:grpSpPr>
          <a:xfrm>
            <a:off x="256903" y="4581253"/>
            <a:ext cx="4259466" cy="712260"/>
            <a:chOff x="256903" y="4581253"/>
            <a:chExt cx="4259466" cy="712260"/>
          </a:xfrm>
        </p:grpSpPr>
        <p:sp>
          <p:nvSpPr>
            <p:cNvPr id="695" name="Google Shape;695;p30"/>
            <p:cNvSpPr/>
            <p:nvPr/>
          </p:nvSpPr>
          <p:spPr>
            <a:xfrm>
              <a:off x="3337461" y="4614813"/>
              <a:ext cx="376653" cy="376653"/>
            </a:xfrm>
            <a:custGeom>
              <a:rect b="b" l="l" r="r" t="t"/>
              <a:pathLst>
                <a:path extrusionOk="0" h="7654" w="7654">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0"/>
            <p:cNvSpPr/>
            <p:nvPr/>
          </p:nvSpPr>
          <p:spPr>
            <a:xfrm>
              <a:off x="256903" y="4741473"/>
              <a:ext cx="376653" cy="376653"/>
            </a:xfrm>
            <a:custGeom>
              <a:rect b="b" l="l" r="r" t="t"/>
              <a:pathLst>
                <a:path extrusionOk="0" h="7654" w="7654">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4224211" y="4694631"/>
              <a:ext cx="226661" cy="226661"/>
            </a:xfrm>
            <a:custGeom>
              <a:rect b="b" l="l" r="r" t="t"/>
              <a:pathLst>
                <a:path extrusionOk="0" h="4606" w="4606">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0"/>
            <p:cNvSpPr/>
            <p:nvPr/>
          </p:nvSpPr>
          <p:spPr>
            <a:xfrm>
              <a:off x="2187294" y="4581253"/>
              <a:ext cx="226661" cy="226661"/>
            </a:xfrm>
            <a:custGeom>
              <a:rect b="b" l="l" r="r" t="t"/>
              <a:pathLst>
                <a:path extrusionOk="0" h="4606" w="4606">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895539" y="4816474"/>
              <a:ext cx="226661" cy="226661"/>
            </a:xfrm>
            <a:custGeom>
              <a:rect b="b" l="l" r="r" t="t"/>
              <a:pathLst>
                <a:path extrusionOk="0" h="4606" w="4606">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1426470" y="4916860"/>
              <a:ext cx="376653" cy="376653"/>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2023673" y="4930589"/>
              <a:ext cx="150238" cy="148811"/>
            </a:xfrm>
            <a:custGeom>
              <a:rect b="b" l="l" r="r" t="t"/>
              <a:pathLst>
                <a:path extrusionOk="0" h="3024" w="3053">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1679012" y="4594736"/>
              <a:ext cx="150287" cy="148565"/>
            </a:xfrm>
            <a:custGeom>
              <a:rect b="b" l="l" r="r" t="t"/>
              <a:pathLst>
                <a:path extrusionOk="0" h="3019" w="3054">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0"/>
            <p:cNvSpPr/>
            <p:nvPr/>
          </p:nvSpPr>
          <p:spPr>
            <a:xfrm>
              <a:off x="4366082" y="5099771"/>
              <a:ext cx="150287" cy="148614"/>
            </a:xfrm>
            <a:custGeom>
              <a:rect b="b" l="l" r="r" t="t"/>
              <a:pathLst>
                <a:path extrusionOk="0" h="3020" w="3054">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a:off x="2596057" y="4930696"/>
              <a:ext cx="150238" cy="148614"/>
            </a:xfrm>
            <a:custGeom>
              <a:rect b="b" l="l" r="r" t="t"/>
              <a:pathLst>
                <a:path extrusionOk="0" h="3020" w="3053">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a:off x="3884176" y="4667861"/>
              <a:ext cx="150041" cy="148614"/>
            </a:xfrm>
            <a:custGeom>
              <a:rect b="b" l="l" r="r" t="t"/>
              <a:pathLst>
                <a:path extrusionOk="0" h="3020" w="3049">
                  <a:moveTo>
                    <a:pt x="2877" y="0"/>
                  </a:moveTo>
                  <a:cubicBezTo>
                    <a:pt x="2837" y="0"/>
                    <a:pt x="2797" y="16"/>
                    <a:pt x="2766" y="46"/>
                  </a:cubicBezTo>
                  <a:lnTo>
                    <a:pt x="62" y="2751"/>
                  </a:lnTo>
                  <a:cubicBezTo>
                    <a:pt x="0" y="2812"/>
                    <a:pt x="0" y="2911"/>
                    <a:pt x="62" y="2972"/>
                  </a:cubicBezTo>
                  <a:cubicBezTo>
                    <a:pt x="90" y="3005"/>
                    <a:pt x="132" y="3019"/>
                    <a:pt x="170" y="3019"/>
                  </a:cubicBezTo>
                  <a:cubicBezTo>
                    <a:pt x="212" y="3019"/>
                    <a:pt x="250" y="3005"/>
                    <a:pt x="283" y="2972"/>
                  </a:cubicBezTo>
                  <a:lnTo>
                    <a:pt x="2987" y="267"/>
                  </a:lnTo>
                  <a:cubicBezTo>
                    <a:pt x="3048" y="206"/>
                    <a:pt x="3048" y="107"/>
                    <a:pt x="2987" y="46"/>
                  </a:cubicBezTo>
                  <a:cubicBezTo>
                    <a:pt x="2957" y="16"/>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a:off x="2928926" y="4632283"/>
              <a:ext cx="150041" cy="148762"/>
            </a:xfrm>
            <a:custGeom>
              <a:rect b="b" l="l" r="r" t="t"/>
              <a:pathLst>
                <a:path extrusionOk="0" h="3023" w="3049">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4"/>
          <p:cNvSpPr txBox="1"/>
          <p:nvPr>
            <p:ph idx="1" type="body"/>
          </p:nvPr>
        </p:nvSpPr>
        <p:spPr>
          <a:xfrm>
            <a:off x="720000" y="1170125"/>
            <a:ext cx="7704000" cy="3558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1" name="Google Shape;31;p4"/>
          <p:cNvSpPr/>
          <p:nvPr/>
        </p:nvSpPr>
        <p:spPr>
          <a:xfrm rot="2699868">
            <a:off x="7738483" y="-344243"/>
            <a:ext cx="2342660" cy="1324887"/>
          </a:xfrm>
          <a:custGeom>
            <a:rect b="b" l="l" r="r" t="t"/>
            <a:pathLst>
              <a:path extrusionOk="0" h="28701" w="50749">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flipH="1" rot="5400000">
            <a:off x="191763" y="3048038"/>
            <a:ext cx="376598" cy="376575"/>
          </a:xfrm>
          <a:custGeom>
            <a:rect b="b" l="l" r="r" t="t"/>
            <a:pathLst>
              <a:path extrusionOk="0" h="4606" w="4606">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flipH="1" rot="5400000">
            <a:off x="4328409" y="4743683"/>
            <a:ext cx="545080" cy="545080"/>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flipH="1" rot="5400000">
            <a:off x="2252563" y="4860523"/>
            <a:ext cx="270783" cy="267680"/>
          </a:xfrm>
          <a:custGeom>
            <a:rect b="b" l="l" r="r" t="t"/>
            <a:pathLst>
              <a:path extrusionOk="0" h="3019" w="3054">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rot="5400000">
            <a:off x="244671" y="1905115"/>
            <a:ext cx="270783" cy="267768"/>
          </a:xfrm>
          <a:custGeom>
            <a:rect b="b" l="l" r="r" t="t"/>
            <a:pathLst>
              <a:path extrusionOk="0" h="3020" w="3054">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5400000">
            <a:off x="291072" y="4532956"/>
            <a:ext cx="433095" cy="424743"/>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flipH="1" rot="5400000">
            <a:off x="8562410" y="4474622"/>
            <a:ext cx="270340" cy="267768"/>
          </a:xfrm>
          <a:custGeom>
            <a:rect b="b" l="l" r="r" t="t"/>
            <a:pathLst>
              <a:path extrusionOk="0" h="3020" w="3049">
                <a:moveTo>
                  <a:pt x="2877" y="0"/>
                </a:moveTo>
                <a:cubicBezTo>
                  <a:pt x="2837" y="0"/>
                  <a:pt x="2797" y="16"/>
                  <a:pt x="2766" y="46"/>
                </a:cubicBezTo>
                <a:lnTo>
                  <a:pt x="62" y="2751"/>
                </a:lnTo>
                <a:cubicBezTo>
                  <a:pt x="0" y="2812"/>
                  <a:pt x="0" y="2911"/>
                  <a:pt x="62" y="2972"/>
                </a:cubicBezTo>
                <a:cubicBezTo>
                  <a:pt x="90" y="3005"/>
                  <a:pt x="132" y="3019"/>
                  <a:pt x="170" y="3019"/>
                </a:cubicBezTo>
                <a:cubicBezTo>
                  <a:pt x="212" y="3019"/>
                  <a:pt x="250" y="3005"/>
                  <a:pt x="283" y="2972"/>
                </a:cubicBezTo>
                <a:lnTo>
                  <a:pt x="2987" y="267"/>
                </a:lnTo>
                <a:cubicBezTo>
                  <a:pt x="3048" y="206"/>
                  <a:pt x="3048" y="107"/>
                  <a:pt x="2987" y="46"/>
                </a:cubicBezTo>
                <a:cubicBezTo>
                  <a:pt x="2957" y="16"/>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07" name="Shape 707"/>
        <p:cNvGrpSpPr/>
        <p:nvPr/>
      </p:nvGrpSpPr>
      <p:grpSpPr>
        <a:xfrm>
          <a:off x="0" y="0"/>
          <a:ext cx="0" cy="0"/>
          <a:chOff x="0" y="0"/>
          <a:chExt cx="0" cy="0"/>
        </a:xfrm>
      </p:grpSpPr>
      <p:sp>
        <p:nvSpPr>
          <p:cNvPr id="708" name="Google Shape;708;p31"/>
          <p:cNvSpPr txBox="1"/>
          <p:nvPr>
            <p:ph type="title"/>
          </p:nvPr>
        </p:nvSpPr>
        <p:spPr>
          <a:xfrm>
            <a:off x="715138" y="5400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9" name="Google Shape;709;p31"/>
          <p:cNvSpPr txBox="1"/>
          <p:nvPr>
            <p:ph idx="1" type="subTitle"/>
          </p:nvPr>
        </p:nvSpPr>
        <p:spPr>
          <a:xfrm>
            <a:off x="715100" y="1741575"/>
            <a:ext cx="44481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0" name="Google Shape;710;p31"/>
          <p:cNvSpPr txBox="1"/>
          <p:nvPr/>
        </p:nvSpPr>
        <p:spPr>
          <a:xfrm>
            <a:off x="715150" y="3573575"/>
            <a:ext cx="52569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Lexend Medium"/>
                <a:ea typeface="Lexend Medium"/>
                <a:cs typeface="Lexend Medium"/>
                <a:sym typeface="Lexend Medium"/>
              </a:rPr>
              <a:t>CREDITS: This presentation template was created by </a:t>
            </a:r>
            <a:r>
              <a:rPr b="1" lang="en" sz="1200">
                <a:solidFill>
                  <a:schemeClr val="dk1"/>
                </a:solidFill>
                <a:uFill>
                  <a:noFill/>
                </a:uFill>
                <a:latin typeface="Lexend"/>
                <a:ea typeface="Lexend"/>
                <a:cs typeface="Lexend"/>
                <a:sym typeface="Lexend"/>
                <a:hlinkClick r:id="rId2">
                  <a:extLst>
                    <a:ext uri="{A12FA001-AC4F-418D-AE19-62706E023703}">
                      <ahyp:hlinkClr val="tx"/>
                    </a:ext>
                  </a:extLst>
                </a:hlinkClick>
              </a:rPr>
              <a:t>Slidesgo</a:t>
            </a:r>
            <a:r>
              <a:rPr lang="en" sz="1200">
                <a:solidFill>
                  <a:schemeClr val="dk1"/>
                </a:solidFill>
                <a:latin typeface="Lexend Medium"/>
                <a:ea typeface="Lexend Medium"/>
                <a:cs typeface="Lexend Medium"/>
                <a:sym typeface="Lexend Medium"/>
              </a:rPr>
              <a:t>, and includes icons by </a:t>
            </a:r>
            <a:r>
              <a:rPr b="1" lang="en" sz="1200">
                <a:solidFill>
                  <a:schemeClr val="dk1"/>
                </a:solidFill>
                <a:uFill>
                  <a:noFill/>
                </a:uFill>
                <a:latin typeface="Lexend"/>
                <a:ea typeface="Lexend"/>
                <a:cs typeface="Lexend"/>
                <a:sym typeface="Lexend"/>
                <a:hlinkClick r:id="rId3">
                  <a:extLst>
                    <a:ext uri="{A12FA001-AC4F-418D-AE19-62706E023703}">
                      <ahyp:hlinkClr val="tx"/>
                    </a:ext>
                  </a:extLst>
                </a:hlinkClick>
              </a:rPr>
              <a:t>Flaticon</a:t>
            </a:r>
            <a:r>
              <a:rPr lang="en" sz="1200">
                <a:solidFill>
                  <a:schemeClr val="dk1"/>
                </a:solidFill>
                <a:latin typeface="Lexend Medium"/>
                <a:ea typeface="Lexend Medium"/>
                <a:cs typeface="Lexend Medium"/>
                <a:sym typeface="Lexend Medium"/>
              </a:rPr>
              <a:t>, and infographics &amp; images by </a:t>
            </a:r>
            <a:r>
              <a:rPr b="1" lang="en" sz="1200">
                <a:solidFill>
                  <a:schemeClr val="dk1"/>
                </a:solidFill>
                <a:uFill>
                  <a:noFill/>
                </a:uFill>
                <a:latin typeface="Lexend"/>
                <a:ea typeface="Lexend"/>
                <a:cs typeface="Lexend"/>
                <a:sym typeface="Lexend"/>
                <a:hlinkClick r:id="rId4">
                  <a:extLst>
                    <a:ext uri="{A12FA001-AC4F-418D-AE19-62706E023703}">
                      <ahyp:hlinkClr val="tx"/>
                    </a:ext>
                  </a:extLst>
                </a:hlinkClick>
              </a:rPr>
              <a:t>Freepik</a:t>
            </a:r>
            <a:r>
              <a:rPr b="1" lang="en" sz="1200">
                <a:solidFill>
                  <a:schemeClr val="dk1"/>
                </a:solidFill>
                <a:latin typeface="Lexend"/>
                <a:ea typeface="Lexend"/>
                <a:cs typeface="Lexend"/>
                <a:sym typeface="Lexend"/>
              </a:rPr>
              <a:t> </a:t>
            </a:r>
            <a:endParaRPr b="1" sz="1200">
              <a:solidFill>
                <a:schemeClr val="dk1"/>
              </a:solidFill>
              <a:latin typeface="Lexend"/>
              <a:ea typeface="Lexend"/>
              <a:cs typeface="Lexend"/>
              <a:sym typeface="Lexend"/>
            </a:endParaRPr>
          </a:p>
        </p:txBody>
      </p:sp>
      <p:sp>
        <p:nvSpPr>
          <p:cNvPr id="711" name="Google Shape;711;p31"/>
          <p:cNvSpPr/>
          <p:nvPr/>
        </p:nvSpPr>
        <p:spPr>
          <a:xfrm rot="-899814">
            <a:off x="-5203531" y="-2943416"/>
            <a:ext cx="6965612" cy="4090073"/>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31"/>
          <p:cNvGrpSpPr/>
          <p:nvPr/>
        </p:nvGrpSpPr>
        <p:grpSpPr>
          <a:xfrm>
            <a:off x="8551663" y="17474"/>
            <a:ext cx="667287" cy="2982862"/>
            <a:chOff x="8551663" y="17474"/>
            <a:chExt cx="667287" cy="2982862"/>
          </a:xfrm>
        </p:grpSpPr>
        <p:sp>
          <p:nvSpPr>
            <p:cNvPr id="713" name="Google Shape;713;p31"/>
            <p:cNvSpPr/>
            <p:nvPr/>
          </p:nvSpPr>
          <p:spPr>
            <a:xfrm rot="6300078">
              <a:off x="8942680" y="21067"/>
              <a:ext cx="32193" cy="3226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1"/>
            <p:cNvSpPr/>
            <p:nvPr/>
          </p:nvSpPr>
          <p:spPr>
            <a:xfrm rot="6300078">
              <a:off x="8557873" y="279425"/>
              <a:ext cx="55264" cy="55264"/>
            </a:xfrm>
            <a:custGeom>
              <a:rect b="b" l="l" r="r" t="t"/>
              <a:pathLst>
                <a:path extrusionOk="0" h="824" w="824">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1"/>
            <p:cNvSpPr/>
            <p:nvPr/>
          </p:nvSpPr>
          <p:spPr>
            <a:xfrm rot="6300078">
              <a:off x="8684566" y="1396343"/>
              <a:ext cx="50838" cy="46344"/>
            </a:xfrm>
            <a:custGeom>
              <a:rect b="b" l="l" r="r" t="t"/>
              <a:pathLst>
                <a:path extrusionOk="0" h="691" w="758">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1"/>
            <p:cNvSpPr/>
            <p:nvPr/>
          </p:nvSpPr>
          <p:spPr>
            <a:xfrm rot="6300078">
              <a:off x="8578359" y="1290834"/>
              <a:ext cx="263444" cy="257408"/>
            </a:xfrm>
            <a:custGeom>
              <a:rect b="b" l="l" r="r" t="t"/>
              <a:pathLst>
                <a:path extrusionOk="0" h="3838" w="3928">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1"/>
            <p:cNvSpPr/>
            <p:nvPr/>
          </p:nvSpPr>
          <p:spPr>
            <a:xfrm rot="6300078">
              <a:off x="9071488" y="1899528"/>
              <a:ext cx="41381" cy="36686"/>
            </a:xfrm>
            <a:custGeom>
              <a:rect b="b" l="l" r="r" t="t"/>
              <a:pathLst>
                <a:path extrusionOk="0" h="547" w="617">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1"/>
            <p:cNvSpPr/>
            <p:nvPr/>
          </p:nvSpPr>
          <p:spPr>
            <a:xfrm rot="6300078">
              <a:off x="8989462" y="1814147"/>
              <a:ext cx="205430" cy="207442"/>
            </a:xfrm>
            <a:custGeom>
              <a:rect b="b" l="l" r="r" t="t"/>
              <a:pathLst>
                <a:path extrusionOk="0" h="3093" w="3063">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1"/>
            <p:cNvSpPr/>
            <p:nvPr/>
          </p:nvSpPr>
          <p:spPr>
            <a:xfrm flipH="1" rot="-4499889">
              <a:off x="8638060" y="2119262"/>
              <a:ext cx="409839" cy="27577"/>
            </a:xfrm>
            <a:custGeom>
              <a:rect b="b" l="l" r="r" t="t"/>
              <a:pathLst>
                <a:path extrusionOk="0" h="5810" w="6111">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1"/>
            <p:cNvSpPr/>
            <p:nvPr/>
          </p:nvSpPr>
          <p:spPr>
            <a:xfrm rot="6300078">
              <a:off x="8635722" y="2544182"/>
              <a:ext cx="414548" cy="406634"/>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1"/>
            <p:cNvSpPr/>
            <p:nvPr/>
          </p:nvSpPr>
          <p:spPr>
            <a:xfrm rot="6300078">
              <a:off x="8755361" y="647783"/>
              <a:ext cx="288997" cy="269882"/>
            </a:xfrm>
            <a:custGeom>
              <a:rect b="b" l="l" r="r" t="t"/>
              <a:pathLst>
                <a:path extrusionOk="0" h="4024" w="4309">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
            <p:cNvSpPr/>
            <p:nvPr/>
          </p:nvSpPr>
          <p:spPr>
            <a:xfrm rot="6300078">
              <a:off x="8883732" y="1355682"/>
              <a:ext cx="32260" cy="32193"/>
            </a:xfrm>
            <a:custGeom>
              <a:rect b="b" l="l" r="r" t="t"/>
              <a:pathLst>
                <a:path extrusionOk="0" h="480" w="481">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rot="6300078">
              <a:off x="8625337" y="604139"/>
              <a:ext cx="32260" cy="31924"/>
            </a:xfrm>
            <a:custGeom>
              <a:rect b="b" l="l" r="r" t="t"/>
              <a:pathLst>
                <a:path extrusionOk="0" h="476" w="481">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rot="6300078">
              <a:off x="8806254" y="1885439"/>
              <a:ext cx="32193" cy="3226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rot="6300078">
              <a:off x="8915313" y="305105"/>
              <a:ext cx="55264" cy="54929"/>
            </a:xfrm>
            <a:custGeom>
              <a:rect b="b" l="l" r="r" t="t"/>
              <a:pathLst>
                <a:path extrusionOk="0" h="819" w="824">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31"/>
          <p:cNvGrpSpPr/>
          <p:nvPr/>
        </p:nvGrpSpPr>
        <p:grpSpPr>
          <a:xfrm>
            <a:off x="-259859" y="154308"/>
            <a:ext cx="966083" cy="5039075"/>
            <a:chOff x="182307" y="2460468"/>
            <a:chExt cx="523906" cy="2732687"/>
          </a:xfrm>
        </p:grpSpPr>
        <p:sp>
          <p:nvSpPr>
            <p:cNvPr id="727" name="Google Shape;727;p31"/>
            <p:cNvSpPr/>
            <p:nvPr/>
          </p:nvSpPr>
          <p:spPr>
            <a:xfrm rot="-5400000">
              <a:off x="627725" y="2938880"/>
              <a:ext cx="36858" cy="36858"/>
            </a:xfrm>
            <a:custGeom>
              <a:rect b="b" l="l" r="r" t="t"/>
              <a:pathLst>
                <a:path extrusionOk="0" h="749" w="749">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1"/>
            <p:cNvSpPr/>
            <p:nvPr/>
          </p:nvSpPr>
          <p:spPr>
            <a:xfrm rot="-5400000">
              <a:off x="314114" y="4045620"/>
              <a:ext cx="23670" cy="23424"/>
            </a:xfrm>
            <a:custGeom>
              <a:rect b="b" l="l" r="r" t="t"/>
              <a:pathLst>
                <a:path extrusionOk="0" h="476" w="481">
                  <a:moveTo>
                    <a:pt x="240" y="1"/>
                  </a:moveTo>
                  <a:cubicBezTo>
                    <a:pt x="109" y="1"/>
                    <a:pt x="0" y="104"/>
                    <a:pt x="0" y="236"/>
                  </a:cubicBezTo>
                  <a:cubicBezTo>
                    <a:pt x="0" y="373"/>
                    <a:pt x="109" y="476"/>
                    <a:pt x="240" y="476"/>
                  </a:cubicBezTo>
                  <a:cubicBezTo>
                    <a:pt x="372" y="476"/>
                    <a:pt x="480" y="373"/>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rot="-5400000">
              <a:off x="673809" y="5169510"/>
              <a:ext cx="23621" cy="2367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p:nvPr/>
          </p:nvSpPr>
          <p:spPr>
            <a:xfrm rot="-5400000">
              <a:off x="529528" y="3527718"/>
              <a:ext cx="40549" cy="40549"/>
            </a:xfrm>
            <a:custGeom>
              <a:rect b="b" l="l" r="r" t="t"/>
              <a:pathLst>
                <a:path extrusionOk="0" h="824" w="824">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
            <p:cNvSpPr/>
            <p:nvPr/>
          </p:nvSpPr>
          <p:spPr>
            <a:xfrm rot="-5400000">
              <a:off x="302206" y="5042009"/>
              <a:ext cx="37301" cy="34004"/>
            </a:xfrm>
            <a:custGeom>
              <a:rect b="b" l="l" r="r" t="t"/>
              <a:pathLst>
                <a:path extrusionOk="0" h="691" w="758">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1"/>
            <p:cNvSpPr/>
            <p:nvPr/>
          </p:nvSpPr>
          <p:spPr>
            <a:xfrm rot="-5400000">
              <a:off x="224135" y="4964575"/>
              <a:ext cx="193297" cy="188868"/>
            </a:xfrm>
            <a:custGeom>
              <a:rect b="b" l="l" r="r" t="t"/>
              <a:pathLst>
                <a:path extrusionOk="0" h="3838" w="3928">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1"/>
            <p:cNvSpPr/>
            <p:nvPr/>
          </p:nvSpPr>
          <p:spPr>
            <a:xfrm rot="-5400000">
              <a:off x="365610" y="4239020"/>
              <a:ext cx="57920" cy="52802"/>
            </a:xfrm>
            <a:custGeom>
              <a:rect b="b" l="l" r="r" t="t"/>
              <a:pathLst>
                <a:path extrusionOk="0" h="1073" w="1177">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1"/>
            <p:cNvSpPr/>
            <p:nvPr/>
          </p:nvSpPr>
          <p:spPr>
            <a:xfrm rot="-5400000">
              <a:off x="244137" y="4122366"/>
              <a:ext cx="300722" cy="285910"/>
            </a:xfrm>
            <a:custGeom>
              <a:rect b="b" l="l" r="r" t="t"/>
              <a:pathLst>
                <a:path extrusionOk="0" h="5810" w="6111">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rot="-5400000">
              <a:off x="403577" y="4542778"/>
              <a:ext cx="212046" cy="198021"/>
            </a:xfrm>
            <a:custGeom>
              <a:rect b="b" l="l" r="r" t="t"/>
              <a:pathLst>
                <a:path extrusionOk="0" h="4024" w="4309">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1"/>
            <p:cNvSpPr/>
            <p:nvPr/>
          </p:nvSpPr>
          <p:spPr>
            <a:xfrm rot="-5400000">
              <a:off x="201991" y="2687122"/>
              <a:ext cx="291914" cy="281580"/>
            </a:xfrm>
            <a:custGeom>
              <a:rect b="b" l="l" r="r" t="t"/>
              <a:pathLst>
                <a:path extrusionOk="0" h="5722" w="5932">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1"/>
            <p:cNvSpPr/>
            <p:nvPr/>
          </p:nvSpPr>
          <p:spPr>
            <a:xfrm rot="-5400000">
              <a:off x="682593" y="2460468"/>
              <a:ext cx="23621" cy="23621"/>
            </a:xfrm>
            <a:custGeom>
              <a:rect b="b" l="l" r="r" t="t"/>
              <a:pathLst>
                <a:path extrusionOk="0" h="480"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rot="-5400000">
              <a:off x="449563" y="3126023"/>
              <a:ext cx="23621" cy="23424"/>
            </a:xfrm>
            <a:custGeom>
              <a:rect b="b" l="l" r="r" t="t"/>
              <a:pathLst>
                <a:path extrusionOk="0" h="476" w="480">
                  <a:moveTo>
                    <a:pt x="240" y="1"/>
                  </a:moveTo>
                  <a:cubicBezTo>
                    <a:pt x="108" y="1"/>
                    <a:pt x="0" y="104"/>
                    <a:pt x="0" y="236"/>
                  </a:cubicBezTo>
                  <a:cubicBezTo>
                    <a:pt x="0" y="372"/>
                    <a:pt x="108" y="476"/>
                    <a:pt x="240" y="476"/>
                  </a:cubicBezTo>
                  <a:cubicBezTo>
                    <a:pt x="372" y="476"/>
                    <a:pt x="480" y="372"/>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1"/>
            <p:cNvSpPr/>
            <p:nvPr/>
          </p:nvSpPr>
          <p:spPr>
            <a:xfrm rot="-5400000">
              <a:off x="302353" y="4575702"/>
              <a:ext cx="23670" cy="23424"/>
            </a:xfrm>
            <a:custGeom>
              <a:rect b="b" l="l" r="r" t="t"/>
              <a:pathLst>
                <a:path extrusionOk="0" h="476" w="481">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1"/>
            <p:cNvSpPr/>
            <p:nvPr/>
          </p:nvSpPr>
          <p:spPr>
            <a:xfrm rot="-5400000">
              <a:off x="182307" y="3110178"/>
              <a:ext cx="23670" cy="23670"/>
            </a:xfrm>
            <a:custGeom>
              <a:rect b="b" l="l" r="r" t="t"/>
              <a:pathLst>
                <a:path extrusionOk="0" h="481" w="481">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rot="-5400000">
              <a:off x="205805" y="3785943"/>
              <a:ext cx="23424" cy="23670"/>
            </a:xfrm>
            <a:custGeom>
              <a:rect b="b" l="l" r="r" t="t"/>
              <a:pathLst>
                <a:path extrusionOk="0" h="481" w="476">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1"/>
            <p:cNvSpPr/>
            <p:nvPr/>
          </p:nvSpPr>
          <p:spPr>
            <a:xfrm rot="-5400000">
              <a:off x="189615" y="4840940"/>
              <a:ext cx="40303" cy="40549"/>
            </a:xfrm>
            <a:custGeom>
              <a:rect b="b" l="l" r="r" t="t"/>
              <a:pathLst>
                <a:path extrusionOk="0" h="824" w="819">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43" name="Shape 743"/>
        <p:cNvGrpSpPr/>
        <p:nvPr/>
      </p:nvGrpSpPr>
      <p:grpSpPr>
        <a:xfrm>
          <a:off x="0" y="0"/>
          <a:ext cx="0" cy="0"/>
          <a:chOff x="0" y="0"/>
          <a:chExt cx="0" cy="0"/>
        </a:xfrm>
      </p:grpSpPr>
      <p:sp>
        <p:nvSpPr>
          <p:cNvPr id="744" name="Google Shape;744;p32"/>
          <p:cNvSpPr/>
          <p:nvPr/>
        </p:nvSpPr>
        <p:spPr>
          <a:xfrm rot="5400084">
            <a:off x="-3371185" y="2126074"/>
            <a:ext cx="5237310" cy="3075304"/>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rot="-8999969">
            <a:off x="-62722" y="-28466"/>
            <a:ext cx="33061" cy="32717"/>
          </a:xfrm>
          <a:custGeom>
            <a:rect b="b" l="l" r="r" t="t"/>
            <a:pathLst>
              <a:path extrusionOk="0" h="476" w="481">
                <a:moveTo>
                  <a:pt x="240" y="1"/>
                </a:moveTo>
                <a:cubicBezTo>
                  <a:pt x="109" y="1"/>
                  <a:pt x="0" y="104"/>
                  <a:pt x="0" y="236"/>
                </a:cubicBezTo>
                <a:cubicBezTo>
                  <a:pt x="0" y="373"/>
                  <a:pt x="109" y="476"/>
                  <a:pt x="240" y="476"/>
                </a:cubicBezTo>
                <a:cubicBezTo>
                  <a:pt x="372" y="476"/>
                  <a:pt x="480" y="373"/>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2"/>
          <p:cNvSpPr/>
          <p:nvPr/>
        </p:nvSpPr>
        <p:spPr>
          <a:xfrm rot="-8999969">
            <a:off x="282068" y="1124871"/>
            <a:ext cx="52100" cy="47495"/>
          </a:xfrm>
          <a:custGeom>
            <a:rect b="b" l="l" r="r" t="t"/>
            <a:pathLst>
              <a:path extrusionOk="0" h="691" w="758">
                <a:moveTo>
                  <a:pt x="374" y="1"/>
                </a:moveTo>
                <a:cubicBezTo>
                  <a:pt x="287" y="1"/>
                  <a:pt x="200" y="34"/>
                  <a:pt x="132" y="99"/>
                </a:cubicBezTo>
                <a:cubicBezTo>
                  <a:pt x="0" y="235"/>
                  <a:pt x="0" y="452"/>
                  <a:pt x="132" y="588"/>
                </a:cubicBezTo>
                <a:cubicBezTo>
                  <a:pt x="200" y="656"/>
                  <a:pt x="288" y="691"/>
                  <a:pt x="377" y="691"/>
                </a:cubicBezTo>
                <a:cubicBezTo>
                  <a:pt x="465" y="691"/>
                  <a:pt x="553" y="656"/>
                  <a:pt x="621" y="588"/>
                </a:cubicBezTo>
                <a:cubicBezTo>
                  <a:pt x="758" y="452"/>
                  <a:pt x="758" y="235"/>
                  <a:pt x="621" y="104"/>
                </a:cubicBezTo>
                <a:cubicBezTo>
                  <a:pt x="552" y="35"/>
                  <a:pt x="463" y="1"/>
                  <a:pt x="37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rot="-9000007">
            <a:off x="117399" y="1049826"/>
            <a:ext cx="448815" cy="438523"/>
          </a:xfrm>
          <a:custGeom>
            <a:rect b="b" l="l" r="r" t="t"/>
            <a:pathLst>
              <a:path extrusionOk="0" h="3838" w="3928">
                <a:moveTo>
                  <a:pt x="2366" y="48"/>
                </a:moveTo>
                <a:cubicBezTo>
                  <a:pt x="2376" y="48"/>
                  <a:pt x="2385" y="49"/>
                  <a:pt x="2394" y="51"/>
                </a:cubicBezTo>
                <a:cubicBezTo>
                  <a:pt x="2587" y="98"/>
                  <a:pt x="2653" y="597"/>
                  <a:pt x="2583" y="1255"/>
                </a:cubicBezTo>
                <a:cubicBezTo>
                  <a:pt x="2437" y="1270"/>
                  <a:pt x="2286" y="1293"/>
                  <a:pt x="2131" y="1326"/>
                </a:cubicBezTo>
                <a:cubicBezTo>
                  <a:pt x="1995" y="1199"/>
                  <a:pt x="1858" y="1081"/>
                  <a:pt x="1726" y="978"/>
                </a:cubicBezTo>
                <a:cubicBezTo>
                  <a:pt x="1936" y="424"/>
                  <a:pt x="2185" y="48"/>
                  <a:pt x="2366" y="48"/>
                </a:cubicBezTo>
                <a:close/>
                <a:moveTo>
                  <a:pt x="1708" y="1030"/>
                </a:moveTo>
                <a:cubicBezTo>
                  <a:pt x="1825" y="1124"/>
                  <a:pt x="1948" y="1222"/>
                  <a:pt x="2070" y="1335"/>
                </a:cubicBezTo>
                <a:cubicBezTo>
                  <a:pt x="1995" y="1349"/>
                  <a:pt x="1919" y="1368"/>
                  <a:pt x="1839" y="1387"/>
                </a:cubicBezTo>
                <a:cubicBezTo>
                  <a:pt x="1745" y="1406"/>
                  <a:pt x="1656" y="1429"/>
                  <a:pt x="1567" y="1453"/>
                </a:cubicBezTo>
                <a:cubicBezTo>
                  <a:pt x="1614" y="1302"/>
                  <a:pt x="1661" y="1161"/>
                  <a:pt x="1708" y="1030"/>
                </a:cubicBezTo>
                <a:close/>
                <a:moveTo>
                  <a:pt x="733" y="522"/>
                </a:moveTo>
                <a:cubicBezTo>
                  <a:pt x="929" y="522"/>
                  <a:pt x="1274" y="701"/>
                  <a:pt x="1665" y="997"/>
                </a:cubicBezTo>
                <a:cubicBezTo>
                  <a:pt x="1609" y="1143"/>
                  <a:pt x="1562" y="1302"/>
                  <a:pt x="1510" y="1472"/>
                </a:cubicBezTo>
                <a:cubicBezTo>
                  <a:pt x="1345" y="1519"/>
                  <a:pt x="1186" y="1571"/>
                  <a:pt x="1040" y="1622"/>
                </a:cubicBezTo>
                <a:cubicBezTo>
                  <a:pt x="663" y="1128"/>
                  <a:pt x="475" y="700"/>
                  <a:pt x="607" y="564"/>
                </a:cubicBezTo>
                <a:cubicBezTo>
                  <a:pt x="636" y="536"/>
                  <a:pt x="679" y="522"/>
                  <a:pt x="733" y="522"/>
                </a:cubicBezTo>
                <a:close/>
                <a:moveTo>
                  <a:pt x="2578" y="1307"/>
                </a:moveTo>
                <a:lnTo>
                  <a:pt x="2578" y="1307"/>
                </a:lnTo>
                <a:cubicBezTo>
                  <a:pt x="2559" y="1434"/>
                  <a:pt x="2540" y="1566"/>
                  <a:pt x="2517" y="1702"/>
                </a:cubicBezTo>
                <a:cubicBezTo>
                  <a:pt x="2460" y="1646"/>
                  <a:pt x="2409" y="1589"/>
                  <a:pt x="2352" y="1533"/>
                </a:cubicBezTo>
                <a:cubicBezTo>
                  <a:pt x="2296" y="1476"/>
                  <a:pt x="2234" y="1420"/>
                  <a:pt x="2178" y="1368"/>
                </a:cubicBezTo>
                <a:cubicBezTo>
                  <a:pt x="2314" y="1340"/>
                  <a:pt x="2451" y="1321"/>
                  <a:pt x="2578" y="1307"/>
                </a:cubicBezTo>
                <a:close/>
                <a:moveTo>
                  <a:pt x="1496" y="1524"/>
                </a:moveTo>
                <a:cubicBezTo>
                  <a:pt x="1472" y="1613"/>
                  <a:pt x="1449" y="1702"/>
                  <a:pt x="1430" y="1796"/>
                </a:cubicBezTo>
                <a:cubicBezTo>
                  <a:pt x="1411" y="1876"/>
                  <a:pt x="1393" y="1952"/>
                  <a:pt x="1378" y="2027"/>
                </a:cubicBezTo>
                <a:cubicBezTo>
                  <a:pt x="1266" y="1905"/>
                  <a:pt x="1162" y="1782"/>
                  <a:pt x="1073" y="1665"/>
                </a:cubicBezTo>
                <a:cubicBezTo>
                  <a:pt x="1204" y="1618"/>
                  <a:pt x="1345" y="1571"/>
                  <a:pt x="1496" y="1524"/>
                </a:cubicBezTo>
                <a:close/>
                <a:moveTo>
                  <a:pt x="3119" y="1274"/>
                </a:moveTo>
                <a:cubicBezTo>
                  <a:pt x="3522" y="1274"/>
                  <a:pt x="3798" y="1345"/>
                  <a:pt x="3829" y="1486"/>
                </a:cubicBezTo>
                <a:cubicBezTo>
                  <a:pt x="3871" y="1674"/>
                  <a:pt x="3486" y="1937"/>
                  <a:pt x="2902" y="2159"/>
                </a:cubicBezTo>
                <a:cubicBezTo>
                  <a:pt x="2804" y="2027"/>
                  <a:pt x="2686" y="1886"/>
                  <a:pt x="2559" y="1749"/>
                </a:cubicBezTo>
                <a:cubicBezTo>
                  <a:pt x="2587" y="1594"/>
                  <a:pt x="2611" y="1444"/>
                  <a:pt x="2630" y="1302"/>
                </a:cubicBezTo>
                <a:cubicBezTo>
                  <a:pt x="2806" y="1284"/>
                  <a:pt x="2971" y="1274"/>
                  <a:pt x="3119" y="1274"/>
                </a:cubicBezTo>
                <a:close/>
                <a:moveTo>
                  <a:pt x="2545" y="1810"/>
                </a:moveTo>
                <a:cubicBezTo>
                  <a:pt x="2658" y="1933"/>
                  <a:pt x="2761" y="2055"/>
                  <a:pt x="2855" y="2177"/>
                </a:cubicBezTo>
                <a:cubicBezTo>
                  <a:pt x="2719" y="2224"/>
                  <a:pt x="2578" y="2271"/>
                  <a:pt x="2427" y="2314"/>
                </a:cubicBezTo>
                <a:cubicBezTo>
                  <a:pt x="2451" y="2224"/>
                  <a:pt x="2474" y="2135"/>
                  <a:pt x="2498" y="2046"/>
                </a:cubicBezTo>
                <a:cubicBezTo>
                  <a:pt x="2517" y="1966"/>
                  <a:pt x="2531" y="1886"/>
                  <a:pt x="2545" y="1810"/>
                </a:cubicBezTo>
                <a:close/>
                <a:moveTo>
                  <a:pt x="2117" y="1378"/>
                </a:moveTo>
                <a:cubicBezTo>
                  <a:pt x="2183" y="1439"/>
                  <a:pt x="2249" y="1500"/>
                  <a:pt x="2314" y="1566"/>
                </a:cubicBezTo>
                <a:cubicBezTo>
                  <a:pt x="2380" y="1632"/>
                  <a:pt x="2441" y="1698"/>
                  <a:pt x="2503" y="1763"/>
                </a:cubicBezTo>
                <a:cubicBezTo>
                  <a:pt x="2488" y="1853"/>
                  <a:pt x="2470" y="1942"/>
                  <a:pt x="2446" y="2032"/>
                </a:cubicBezTo>
                <a:cubicBezTo>
                  <a:pt x="2427" y="2135"/>
                  <a:pt x="2399" y="2234"/>
                  <a:pt x="2371" y="2328"/>
                </a:cubicBezTo>
                <a:cubicBezTo>
                  <a:pt x="2277" y="2356"/>
                  <a:pt x="2178" y="2384"/>
                  <a:pt x="2075" y="2408"/>
                </a:cubicBezTo>
                <a:cubicBezTo>
                  <a:pt x="1985" y="2427"/>
                  <a:pt x="1896" y="2445"/>
                  <a:pt x="1806" y="2460"/>
                </a:cubicBezTo>
                <a:cubicBezTo>
                  <a:pt x="1741" y="2398"/>
                  <a:pt x="1675" y="2337"/>
                  <a:pt x="1609" y="2271"/>
                </a:cubicBezTo>
                <a:cubicBezTo>
                  <a:pt x="1543" y="2206"/>
                  <a:pt x="1482" y="2140"/>
                  <a:pt x="1421" y="2074"/>
                </a:cubicBezTo>
                <a:cubicBezTo>
                  <a:pt x="1440" y="1989"/>
                  <a:pt x="1454" y="1900"/>
                  <a:pt x="1477" y="1806"/>
                </a:cubicBezTo>
                <a:cubicBezTo>
                  <a:pt x="1501" y="1707"/>
                  <a:pt x="1524" y="1608"/>
                  <a:pt x="1552" y="1509"/>
                </a:cubicBezTo>
                <a:cubicBezTo>
                  <a:pt x="1651" y="1481"/>
                  <a:pt x="1750" y="1458"/>
                  <a:pt x="1849" y="1434"/>
                </a:cubicBezTo>
                <a:cubicBezTo>
                  <a:pt x="1943" y="1415"/>
                  <a:pt x="2028" y="1397"/>
                  <a:pt x="2117" y="1378"/>
                </a:cubicBezTo>
                <a:close/>
                <a:moveTo>
                  <a:pt x="1411" y="2135"/>
                </a:moveTo>
                <a:cubicBezTo>
                  <a:pt x="1463" y="2191"/>
                  <a:pt x="1520" y="2253"/>
                  <a:pt x="1576" y="2309"/>
                </a:cubicBezTo>
                <a:cubicBezTo>
                  <a:pt x="1632" y="2365"/>
                  <a:pt x="1689" y="2422"/>
                  <a:pt x="1745" y="2474"/>
                </a:cubicBezTo>
                <a:cubicBezTo>
                  <a:pt x="1609" y="2497"/>
                  <a:pt x="1477" y="2516"/>
                  <a:pt x="1350" y="2535"/>
                </a:cubicBezTo>
                <a:cubicBezTo>
                  <a:pt x="1364" y="2408"/>
                  <a:pt x="1383" y="2271"/>
                  <a:pt x="1411" y="2135"/>
                </a:cubicBezTo>
                <a:close/>
                <a:moveTo>
                  <a:pt x="1021" y="1683"/>
                </a:moveTo>
                <a:cubicBezTo>
                  <a:pt x="1124" y="1815"/>
                  <a:pt x="1237" y="1952"/>
                  <a:pt x="1369" y="2093"/>
                </a:cubicBezTo>
                <a:cubicBezTo>
                  <a:pt x="1336" y="2248"/>
                  <a:pt x="1313" y="2394"/>
                  <a:pt x="1298" y="2540"/>
                </a:cubicBezTo>
                <a:cubicBezTo>
                  <a:pt x="1127" y="2558"/>
                  <a:pt x="966" y="2567"/>
                  <a:pt x="821" y="2567"/>
                </a:cubicBezTo>
                <a:cubicBezTo>
                  <a:pt x="410" y="2567"/>
                  <a:pt x="129" y="2494"/>
                  <a:pt x="94" y="2351"/>
                </a:cubicBezTo>
                <a:cubicBezTo>
                  <a:pt x="52" y="2168"/>
                  <a:pt x="438" y="1905"/>
                  <a:pt x="1021" y="1683"/>
                </a:cubicBezTo>
                <a:close/>
                <a:moveTo>
                  <a:pt x="2357" y="2384"/>
                </a:moveTo>
                <a:lnTo>
                  <a:pt x="2357" y="2384"/>
                </a:lnTo>
                <a:cubicBezTo>
                  <a:pt x="2314" y="2535"/>
                  <a:pt x="2267" y="2676"/>
                  <a:pt x="2216" y="2812"/>
                </a:cubicBezTo>
                <a:cubicBezTo>
                  <a:pt x="2098" y="2718"/>
                  <a:pt x="1976" y="2615"/>
                  <a:pt x="1853" y="2502"/>
                </a:cubicBezTo>
                <a:cubicBezTo>
                  <a:pt x="1929" y="2488"/>
                  <a:pt x="2009" y="2474"/>
                  <a:pt x="2089" y="2455"/>
                </a:cubicBezTo>
                <a:cubicBezTo>
                  <a:pt x="2178" y="2431"/>
                  <a:pt x="2267" y="2408"/>
                  <a:pt x="2357" y="2384"/>
                </a:cubicBezTo>
                <a:close/>
                <a:moveTo>
                  <a:pt x="2888" y="2220"/>
                </a:moveTo>
                <a:cubicBezTo>
                  <a:pt x="3265" y="2714"/>
                  <a:pt x="3453" y="3142"/>
                  <a:pt x="3316" y="3273"/>
                </a:cubicBezTo>
                <a:cubicBezTo>
                  <a:pt x="3287" y="3303"/>
                  <a:pt x="3244" y="3318"/>
                  <a:pt x="3189" y="3318"/>
                </a:cubicBezTo>
                <a:cubicBezTo>
                  <a:pt x="2993" y="3318"/>
                  <a:pt x="2647" y="3139"/>
                  <a:pt x="2258" y="2845"/>
                </a:cubicBezTo>
                <a:cubicBezTo>
                  <a:pt x="2314" y="2695"/>
                  <a:pt x="2366" y="2540"/>
                  <a:pt x="2413" y="2370"/>
                </a:cubicBezTo>
                <a:cubicBezTo>
                  <a:pt x="2583" y="2323"/>
                  <a:pt x="2738" y="2271"/>
                  <a:pt x="2888" y="2220"/>
                </a:cubicBezTo>
                <a:close/>
                <a:moveTo>
                  <a:pt x="1792" y="2516"/>
                </a:moveTo>
                <a:cubicBezTo>
                  <a:pt x="1929" y="2643"/>
                  <a:pt x="2065" y="2761"/>
                  <a:pt x="2202" y="2859"/>
                </a:cubicBezTo>
                <a:cubicBezTo>
                  <a:pt x="1992" y="3413"/>
                  <a:pt x="1743" y="3789"/>
                  <a:pt x="1558" y="3789"/>
                </a:cubicBezTo>
                <a:cubicBezTo>
                  <a:pt x="1548" y="3789"/>
                  <a:pt x="1538" y="3788"/>
                  <a:pt x="1529" y="3786"/>
                </a:cubicBezTo>
                <a:cubicBezTo>
                  <a:pt x="1336" y="3744"/>
                  <a:pt x="1275" y="3245"/>
                  <a:pt x="1345" y="2587"/>
                </a:cubicBezTo>
                <a:cubicBezTo>
                  <a:pt x="1487" y="2568"/>
                  <a:pt x="1637" y="2544"/>
                  <a:pt x="1792" y="2516"/>
                </a:cubicBezTo>
                <a:close/>
                <a:moveTo>
                  <a:pt x="2368" y="0"/>
                </a:moveTo>
                <a:cubicBezTo>
                  <a:pt x="2161" y="0"/>
                  <a:pt x="1902" y="372"/>
                  <a:pt x="1684" y="945"/>
                </a:cubicBezTo>
                <a:cubicBezTo>
                  <a:pt x="1293" y="650"/>
                  <a:pt x="947" y="475"/>
                  <a:pt x="735" y="475"/>
                </a:cubicBezTo>
                <a:cubicBezTo>
                  <a:pt x="666" y="475"/>
                  <a:pt x="612" y="493"/>
                  <a:pt x="574" y="531"/>
                </a:cubicBezTo>
                <a:cubicBezTo>
                  <a:pt x="419" y="686"/>
                  <a:pt x="598" y="1124"/>
                  <a:pt x="988" y="1641"/>
                </a:cubicBezTo>
                <a:cubicBezTo>
                  <a:pt x="381" y="1872"/>
                  <a:pt x="0" y="2149"/>
                  <a:pt x="47" y="2365"/>
                </a:cubicBezTo>
                <a:cubicBezTo>
                  <a:pt x="86" y="2533"/>
                  <a:pt x="385" y="2617"/>
                  <a:pt x="829" y="2617"/>
                </a:cubicBezTo>
                <a:cubicBezTo>
                  <a:pt x="970" y="2617"/>
                  <a:pt x="1126" y="2608"/>
                  <a:pt x="1294" y="2591"/>
                </a:cubicBezTo>
                <a:lnTo>
                  <a:pt x="1294" y="2591"/>
                </a:lnTo>
                <a:cubicBezTo>
                  <a:pt x="1218" y="3283"/>
                  <a:pt x="1298" y="3786"/>
                  <a:pt x="1520" y="3833"/>
                </a:cubicBezTo>
                <a:cubicBezTo>
                  <a:pt x="1532" y="3836"/>
                  <a:pt x="1545" y="3838"/>
                  <a:pt x="1559" y="3838"/>
                </a:cubicBezTo>
                <a:cubicBezTo>
                  <a:pt x="1765" y="3838"/>
                  <a:pt x="2023" y="3467"/>
                  <a:pt x="2239" y="2892"/>
                </a:cubicBezTo>
                <a:cubicBezTo>
                  <a:pt x="2635" y="3191"/>
                  <a:pt x="2981" y="3367"/>
                  <a:pt x="3194" y="3367"/>
                </a:cubicBezTo>
                <a:cubicBezTo>
                  <a:pt x="3262" y="3367"/>
                  <a:pt x="3316" y="3349"/>
                  <a:pt x="3354" y="3311"/>
                </a:cubicBezTo>
                <a:cubicBezTo>
                  <a:pt x="3504" y="3156"/>
                  <a:pt x="3330" y="2718"/>
                  <a:pt x="2935" y="2201"/>
                </a:cubicBezTo>
                <a:cubicBezTo>
                  <a:pt x="3547" y="1966"/>
                  <a:pt x="3928" y="1688"/>
                  <a:pt x="3876" y="1476"/>
                </a:cubicBezTo>
                <a:cubicBezTo>
                  <a:pt x="3837" y="1310"/>
                  <a:pt x="3543" y="1223"/>
                  <a:pt x="3104" y="1223"/>
                </a:cubicBezTo>
                <a:cubicBezTo>
                  <a:pt x="2962" y="1223"/>
                  <a:pt x="2804" y="1232"/>
                  <a:pt x="2634" y="1251"/>
                </a:cubicBezTo>
                <a:cubicBezTo>
                  <a:pt x="2705" y="559"/>
                  <a:pt x="2625" y="56"/>
                  <a:pt x="2404" y="4"/>
                </a:cubicBezTo>
                <a:cubicBezTo>
                  <a:pt x="2392" y="2"/>
                  <a:pt x="2380" y="0"/>
                  <a:pt x="236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2"/>
          <p:cNvSpPr/>
          <p:nvPr/>
        </p:nvSpPr>
        <p:spPr>
          <a:xfrm rot="-8999969">
            <a:off x="170856" y="517581"/>
            <a:ext cx="80900" cy="73751"/>
          </a:xfrm>
          <a:custGeom>
            <a:rect b="b" l="l" r="r" t="t"/>
            <a:pathLst>
              <a:path extrusionOk="0" h="1073" w="1177">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2"/>
          <p:cNvSpPr/>
          <p:nvPr/>
        </p:nvSpPr>
        <p:spPr>
          <a:xfrm rot="-8999969">
            <a:off x="1119" y="354800"/>
            <a:ext cx="420033" cy="399344"/>
          </a:xfrm>
          <a:custGeom>
            <a:rect b="b" l="l" r="r" t="t"/>
            <a:pathLst>
              <a:path extrusionOk="0" h="5810" w="6111">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2"/>
          <p:cNvSpPr/>
          <p:nvPr/>
        </p:nvSpPr>
        <p:spPr>
          <a:xfrm rot="-8999969">
            <a:off x="640941" y="35618"/>
            <a:ext cx="296174" cy="276585"/>
          </a:xfrm>
          <a:custGeom>
            <a:rect b="b" l="l" r="r" t="t"/>
            <a:pathLst>
              <a:path extrusionOk="0" h="4024" w="4309">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2"/>
          <p:cNvSpPr/>
          <p:nvPr/>
        </p:nvSpPr>
        <p:spPr>
          <a:xfrm rot="-5400000">
            <a:off x="8821842" y="1999602"/>
            <a:ext cx="407721" cy="393287"/>
          </a:xfrm>
          <a:custGeom>
            <a:rect b="b" l="l" r="r" t="t"/>
            <a:pathLst>
              <a:path extrusionOk="0" h="5722" w="5932">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2"/>
          <p:cNvSpPr/>
          <p:nvPr/>
        </p:nvSpPr>
        <p:spPr>
          <a:xfrm rot="-8999969">
            <a:off x="570256" y="355952"/>
            <a:ext cx="33061" cy="32717"/>
          </a:xfrm>
          <a:custGeom>
            <a:rect b="b" l="l" r="r" t="t"/>
            <a:pathLst>
              <a:path extrusionOk="0" h="476" w="481">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2"/>
          <p:cNvSpPr/>
          <p:nvPr/>
        </p:nvSpPr>
        <p:spPr>
          <a:xfrm rot="-5400000">
            <a:off x="8794349" y="2590495"/>
            <a:ext cx="33060" cy="33060"/>
          </a:xfrm>
          <a:custGeom>
            <a:rect b="b" l="l" r="r" t="t"/>
            <a:pathLst>
              <a:path extrusionOk="0" h="481" w="481">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2"/>
          <p:cNvSpPr/>
          <p:nvPr/>
        </p:nvSpPr>
        <p:spPr>
          <a:xfrm rot="-8999969">
            <a:off x="-452235" y="-78740"/>
            <a:ext cx="32717" cy="33061"/>
          </a:xfrm>
          <a:custGeom>
            <a:rect b="b" l="l" r="r" t="t"/>
            <a:pathLst>
              <a:path extrusionOk="0" h="481" w="476">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rot="-5400000">
            <a:off x="8733899" y="1699484"/>
            <a:ext cx="56361" cy="56292"/>
          </a:xfrm>
          <a:custGeom>
            <a:rect b="b" l="l" r="r" t="t"/>
            <a:pathLst>
              <a:path extrusionOk="0" h="819" w="82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32"/>
          <p:cNvGrpSpPr/>
          <p:nvPr/>
        </p:nvGrpSpPr>
        <p:grpSpPr>
          <a:xfrm>
            <a:off x="6854519" y="103553"/>
            <a:ext cx="2302348" cy="1279377"/>
            <a:chOff x="6854519" y="103553"/>
            <a:chExt cx="2302348" cy="1279377"/>
          </a:xfrm>
        </p:grpSpPr>
        <p:sp>
          <p:nvSpPr>
            <p:cNvPr id="757" name="Google Shape;757;p32"/>
            <p:cNvSpPr/>
            <p:nvPr/>
          </p:nvSpPr>
          <p:spPr>
            <a:xfrm>
              <a:off x="8852650" y="1084569"/>
              <a:ext cx="304216" cy="298360"/>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2"/>
            <p:cNvSpPr/>
            <p:nvPr/>
          </p:nvSpPr>
          <p:spPr>
            <a:xfrm>
              <a:off x="8004686" y="137113"/>
              <a:ext cx="376653" cy="376653"/>
            </a:xfrm>
            <a:custGeom>
              <a:rect b="b" l="l" r="r" t="t"/>
              <a:pathLst>
                <a:path extrusionOk="0" h="7654" w="7654">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a:off x="8402253" y="781447"/>
              <a:ext cx="376653" cy="376407"/>
            </a:xfrm>
            <a:custGeom>
              <a:rect b="b" l="l" r="r" t="t"/>
              <a:pathLst>
                <a:path extrusionOk="0" h="7649" w="7654">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8891436" y="216931"/>
              <a:ext cx="226661" cy="226661"/>
            </a:xfrm>
            <a:custGeom>
              <a:rect b="b" l="l" r="r" t="t"/>
              <a:pathLst>
                <a:path extrusionOk="0" h="4606" w="4606">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6854519" y="103553"/>
              <a:ext cx="226661" cy="226661"/>
            </a:xfrm>
            <a:custGeom>
              <a:rect b="b" l="l" r="r" t="t"/>
              <a:pathLst>
                <a:path extrusionOk="0" h="4606" w="4606">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8551401" y="190161"/>
              <a:ext cx="150041" cy="148614"/>
            </a:xfrm>
            <a:custGeom>
              <a:rect b="b" l="l" r="r" t="t"/>
              <a:pathLst>
                <a:path extrusionOk="0" h="3020" w="3049">
                  <a:moveTo>
                    <a:pt x="2877" y="0"/>
                  </a:moveTo>
                  <a:cubicBezTo>
                    <a:pt x="2837" y="0"/>
                    <a:pt x="2797" y="16"/>
                    <a:pt x="2766" y="46"/>
                  </a:cubicBezTo>
                  <a:lnTo>
                    <a:pt x="62" y="2751"/>
                  </a:lnTo>
                  <a:cubicBezTo>
                    <a:pt x="0" y="2812"/>
                    <a:pt x="0" y="2911"/>
                    <a:pt x="62" y="2972"/>
                  </a:cubicBezTo>
                  <a:cubicBezTo>
                    <a:pt x="90" y="3005"/>
                    <a:pt x="132" y="3019"/>
                    <a:pt x="170" y="3019"/>
                  </a:cubicBezTo>
                  <a:cubicBezTo>
                    <a:pt x="212" y="3019"/>
                    <a:pt x="250" y="3005"/>
                    <a:pt x="283" y="2972"/>
                  </a:cubicBezTo>
                  <a:lnTo>
                    <a:pt x="2987" y="267"/>
                  </a:lnTo>
                  <a:cubicBezTo>
                    <a:pt x="3048" y="206"/>
                    <a:pt x="3048" y="107"/>
                    <a:pt x="2987" y="46"/>
                  </a:cubicBezTo>
                  <a:cubicBezTo>
                    <a:pt x="2957" y="16"/>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a:off x="7596151" y="154583"/>
              <a:ext cx="150041" cy="148762"/>
            </a:xfrm>
            <a:custGeom>
              <a:rect b="b" l="l" r="r" t="t"/>
              <a:pathLst>
                <a:path extrusionOk="0" h="3023" w="3049">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32"/>
          <p:cNvSpPr/>
          <p:nvPr/>
        </p:nvSpPr>
        <p:spPr>
          <a:xfrm rot="-462761">
            <a:off x="6407055" y="3940703"/>
            <a:ext cx="5237283" cy="3075327"/>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 name="Google Shape;765;p32"/>
          <p:cNvGrpSpPr/>
          <p:nvPr/>
        </p:nvGrpSpPr>
        <p:grpSpPr>
          <a:xfrm>
            <a:off x="-3" y="4499896"/>
            <a:ext cx="937075" cy="643465"/>
            <a:chOff x="9347316" y="4986537"/>
            <a:chExt cx="985358" cy="676619"/>
          </a:xfrm>
        </p:grpSpPr>
        <p:grpSp>
          <p:nvGrpSpPr>
            <p:cNvPr id="766" name="Google Shape;766;p32"/>
            <p:cNvGrpSpPr/>
            <p:nvPr/>
          </p:nvGrpSpPr>
          <p:grpSpPr>
            <a:xfrm>
              <a:off x="9347316" y="5181115"/>
              <a:ext cx="302865" cy="477501"/>
              <a:chOff x="8620841" y="5181115"/>
              <a:chExt cx="302865" cy="477501"/>
            </a:xfrm>
          </p:grpSpPr>
          <p:sp>
            <p:nvSpPr>
              <p:cNvPr id="767" name="Google Shape;767;p32"/>
              <p:cNvSpPr/>
              <p:nvPr/>
            </p:nvSpPr>
            <p:spPr>
              <a:xfrm>
                <a:off x="8647944" y="5220491"/>
                <a:ext cx="248403" cy="438125"/>
              </a:xfrm>
              <a:custGeom>
                <a:rect b="b" l="l" r="r" t="t"/>
                <a:pathLst>
                  <a:path extrusionOk="0" h="6854" w="3886">
                    <a:moveTo>
                      <a:pt x="0" y="0"/>
                    </a:moveTo>
                    <a:lnTo>
                      <a:pt x="0" y="6454"/>
                    </a:lnTo>
                    <a:cubicBezTo>
                      <a:pt x="0" y="6675"/>
                      <a:pt x="179" y="6854"/>
                      <a:pt x="400" y="6854"/>
                    </a:cubicBezTo>
                    <a:lnTo>
                      <a:pt x="3486" y="6854"/>
                    </a:lnTo>
                    <a:cubicBezTo>
                      <a:pt x="3707" y="6854"/>
                      <a:pt x="3886" y="6675"/>
                      <a:pt x="3886" y="6454"/>
                    </a:cubicBezTo>
                    <a:lnTo>
                      <a:pt x="3886"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8620841" y="5181115"/>
                <a:ext cx="302865" cy="39440"/>
              </a:xfrm>
              <a:custGeom>
                <a:rect b="b" l="l" r="r" t="t"/>
                <a:pathLst>
                  <a:path extrusionOk="0" h="617" w="4738">
                    <a:moveTo>
                      <a:pt x="293" y="0"/>
                    </a:moveTo>
                    <a:cubicBezTo>
                      <a:pt x="133" y="0"/>
                      <a:pt x="1" y="132"/>
                      <a:pt x="1" y="296"/>
                    </a:cubicBezTo>
                    <a:lnTo>
                      <a:pt x="1" y="320"/>
                    </a:lnTo>
                    <a:cubicBezTo>
                      <a:pt x="1" y="485"/>
                      <a:pt x="133" y="616"/>
                      <a:pt x="293" y="616"/>
                    </a:cubicBezTo>
                    <a:lnTo>
                      <a:pt x="4441" y="616"/>
                    </a:lnTo>
                    <a:cubicBezTo>
                      <a:pt x="4601" y="616"/>
                      <a:pt x="4738" y="485"/>
                      <a:pt x="4738" y="320"/>
                    </a:cubicBezTo>
                    <a:lnTo>
                      <a:pt x="4738" y="296"/>
                    </a:lnTo>
                    <a:cubicBezTo>
                      <a:pt x="4738" y="132"/>
                      <a:pt x="4601" y="0"/>
                      <a:pt x="4441" y="0"/>
                    </a:cubicBezTo>
                    <a:close/>
                  </a:path>
                </a:pathLst>
              </a:custGeom>
              <a:solidFill>
                <a:srgbClr val="152F63">
                  <a:alpha val="3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8665970" y="5369621"/>
                <a:ext cx="212351" cy="270967"/>
              </a:xfrm>
              <a:custGeom>
                <a:rect b="b" l="l" r="r" t="t"/>
                <a:pathLst>
                  <a:path extrusionOk="0" h="4239" w="3322">
                    <a:moveTo>
                      <a:pt x="1" y="0"/>
                    </a:moveTo>
                    <a:lnTo>
                      <a:pt x="1" y="3867"/>
                    </a:lnTo>
                    <a:cubicBezTo>
                      <a:pt x="1" y="4069"/>
                      <a:pt x="170" y="4238"/>
                      <a:pt x="377" y="4238"/>
                    </a:cubicBezTo>
                    <a:lnTo>
                      <a:pt x="2950" y="4238"/>
                    </a:lnTo>
                    <a:cubicBezTo>
                      <a:pt x="3152" y="4238"/>
                      <a:pt x="3321" y="4069"/>
                      <a:pt x="3321" y="3867"/>
                    </a:cubicBezTo>
                    <a:lnTo>
                      <a:pt x="33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8816634" y="5533452"/>
                <a:ext cx="29532" cy="29852"/>
              </a:xfrm>
              <a:custGeom>
                <a:rect b="b" l="l" r="r" t="t"/>
                <a:pathLst>
                  <a:path extrusionOk="0" h="467" w="462">
                    <a:moveTo>
                      <a:pt x="231" y="1"/>
                    </a:moveTo>
                    <a:cubicBezTo>
                      <a:pt x="104" y="1"/>
                      <a:pt x="0" y="104"/>
                      <a:pt x="0" y="236"/>
                    </a:cubicBezTo>
                    <a:cubicBezTo>
                      <a:pt x="0" y="363"/>
                      <a:pt x="104" y="467"/>
                      <a:pt x="231" y="467"/>
                    </a:cubicBezTo>
                    <a:cubicBezTo>
                      <a:pt x="358" y="467"/>
                      <a:pt x="461" y="363"/>
                      <a:pt x="461" y="236"/>
                    </a:cubicBezTo>
                    <a:cubicBezTo>
                      <a:pt x="461" y="104"/>
                      <a:pt x="358" y="1"/>
                      <a:pt x="2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a:off x="8665970" y="5355749"/>
                <a:ext cx="212351" cy="27742"/>
              </a:xfrm>
              <a:custGeom>
                <a:rect b="b" l="l" r="r" t="t"/>
                <a:pathLst>
                  <a:path extrusionOk="0" h="434" w="3322">
                    <a:moveTo>
                      <a:pt x="1661" y="1"/>
                    </a:moveTo>
                    <a:cubicBezTo>
                      <a:pt x="744" y="1"/>
                      <a:pt x="1" y="100"/>
                      <a:pt x="1" y="217"/>
                    </a:cubicBezTo>
                    <a:cubicBezTo>
                      <a:pt x="1" y="340"/>
                      <a:pt x="744" y="434"/>
                      <a:pt x="1661" y="434"/>
                    </a:cubicBezTo>
                    <a:cubicBezTo>
                      <a:pt x="2578" y="434"/>
                      <a:pt x="3321" y="340"/>
                      <a:pt x="3321" y="217"/>
                    </a:cubicBezTo>
                    <a:cubicBezTo>
                      <a:pt x="3321" y="100"/>
                      <a:pt x="2578" y="1"/>
                      <a:pt x="16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32"/>
            <p:cNvSpPr/>
            <p:nvPr/>
          </p:nvSpPr>
          <p:spPr>
            <a:xfrm>
              <a:off x="9587853" y="5077689"/>
              <a:ext cx="390311" cy="585466"/>
            </a:xfrm>
            <a:custGeom>
              <a:rect b="b" l="l" r="r" t="t"/>
              <a:pathLst>
                <a:path extrusionOk="0" h="9159" w="6106">
                  <a:moveTo>
                    <a:pt x="1783" y="0"/>
                  </a:moveTo>
                  <a:cubicBezTo>
                    <a:pt x="795" y="0"/>
                    <a:pt x="0" y="800"/>
                    <a:pt x="0" y="1783"/>
                  </a:cubicBezTo>
                  <a:lnTo>
                    <a:pt x="0" y="7375"/>
                  </a:lnTo>
                  <a:cubicBezTo>
                    <a:pt x="0" y="8363"/>
                    <a:pt x="795" y="9158"/>
                    <a:pt x="1783" y="9158"/>
                  </a:cubicBezTo>
                  <a:lnTo>
                    <a:pt x="4323" y="9158"/>
                  </a:lnTo>
                  <a:cubicBezTo>
                    <a:pt x="5306" y="9158"/>
                    <a:pt x="6105" y="8363"/>
                    <a:pt x="6105" y="7375"/>
                  </a:cubicBezTo>
                  <a:lnTo>
                    <a:pt x="6105" y="1783"/>
                  </a:lnTo>
                  <a:cubicBezTo>
                    <a:pt x="6105" y="800"/>
                    <a:pt x="5306" y="0"/>
                    <a:pt x="432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2"/>
            <p:cNvSpPr/>
            <p:nvPr/>
          </p:nvSpPr>
          <p:spPr>
            <a:xfrm>
              <a:off x="9645830" y="4986537"/>
              <a:ext cx="273972" cy="91217"/>
            </a:xfrm>
            <a:custGeom>
              <a:rect b="b" l="l" r="r" t="t"/>
              <a:pathLst>
                <a:path extrusionOk="0" h="1427" w="4286">
                  <a:moveTo>
                    <a:pt x="377" y="1"/>
                  </a:moveTo>
                  <a:cubicBezTo>
                    <a:pt x="170" y="1"/>
                    <a:pt x="1" y="165"/>
                    <a:pt x="1" y="372"/>
                  </a:cubicBezTo>
                  <a:lnTo>
                    <a:pt x="1" y="1054"/>
                  </a:lnTo>
                  <a:cubicBezTo>
                    <a:pt x="1" y="1261"/>
                    <a:pt x="170" y="1426"/>
                    <a:pt x="377" y="1426"/>
                  </a:cubicBezTo>
                  <a:lnTo>
                    <a:pt x="3914" y="1426"/>
                  </a:lnTo>
                  <a:cubicBezTo>
                    <a:pt x="4121" y="1426"/>
                    <a:pt x="4286" y="1261"/>
                    <a:pt x="4286" y="1054"/>
                  </a:cubicBezTo>
                  <a:lnTo>
                    <a:pt x="4286" y="372"/>
                  </a:lnTo>
                  <a:cubicBezTo>
                    <a:pt x="4286" y="165"/>
                    <a:pt x="4121" y="1"/>
                    <a:pt x="3914" y="1"/>
                  </a:cubicBezTo>
                  <a:close/>
                </a:path>
              </a:pathLst>
            </a:custGeom>
            <a:solidFill>
              <a:srgbClr val="152F63">
                <a:alpha val="3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a:off x="9600765" y="5216272"/>
              <a:ext cx="364486" cy="433906"/>
            </a:xfrm>
            <a:custGeom>
              <a:rect b="b" l="l" r="r" t="t"/>
              <a:pathLst>
                <a:path extrusionOk="0" h="6788" w="5702">
                  <a:moveTo>
                    <a:pt x="0" y="0"/>
                  </a:moveTo>
                  <a:lnTo>
                    <a:pt x="0" y="5207"/>
                  </a:lnTo>
                  <a:cubicBezTo>
                    <a:pt x="0" y="6082"/>
                    <a:pt x="706" y="6788"/>
                    <a:pt x="1581" y="6788"/>
                  </a:cubicBezTo>
                  <a:lnTo>
                    <a:pt x="4121" y="6788"/>
                  </a:lnTo>
                  <a:cubicBezTo>
                    <a:pt x="4991" y="6788"/>
                    <a:pt x="5701" y="6082"/>
                    <a:pt x="5701" y="5207"/>
                  </a:cubicBezTo>
                  <a:lnTo>
                    <a:pt x="57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a:off x="9587853" y="5290805"/>
              <a:ext cx="390311" cy="159423"/>
            </a:xfrm>
            <a:custGeom>
              <a:rect b="b" l="l" r="r" t="t"/>
              <a:pathLst>
                <a:path extrusionOk="0" h="2494" w="6106">
                  <a:moveTo>
                    <a:pt x="0" y="1"/>
                  </a:moveTo>
                  <a:lnTo>
                    <a:pt x="0" y="2494"/>
                  </a:lnTo>
                  <a:lnTo>
                    <a:pt x="6105" y="2494"/>
                  </a:lnTo>
                  <a:lnTo>
                    <a:pt x="6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2"/>
            <p:cNvSpPr/>
            <p:nvPr/>
          </p:nvSpPr>
          <p:spPr>
            <a:xfrm>
              <a:off x="9600765" y="5194027"/>
              <a:ext cx="364486" cy="44554"/>
            </a:xfrm>
            <a:custGeom>
              <a:rect b="b" l="l" r="r" t="t"/>
              <a:pathLst>
                <a:path extrusionOk="0" h="697" w="5702">
                  <a:moveTo>
                    <a:pt x="2851" y="0"/>
                  </a:moveTo>
                  <a:cubicBezTo>
                    <a:pt x="1275" y="0"/>
                    <a:pt x="0" y="156"/>
                    <a:pt x="0" y="348"/>
                  </a:cubicBezTo>
                  <a:cubicBezTo>
                    <a:pt x="0" y="541"/>
                    <a:pt x="1275" y="697"/>
                    <a:pt x="2851" y="697"/>
                  </a:cubicBezTo>
                  <a:cubicBezTo>
                    <a:pt x="4426" y="697"/>
                    <a:pt x="5701" y="541"/>
                    <a:pt x="5701" y="348"/>
                  </a:cubicBezTo>
                  <a:cubicBezTo>
                    <a:pt x="5701" y="156"/>
                    <a:pt x="4426" y="0"/>
                    <a:pt x="2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a:off x="10062282" y="5049691"/>
              <a:ext cx="270392" cy="613464"/>
            </a:xfrm>
            <a:custGeom>
              <a:rect b="b" l="l" r="r" t="t"/>
              <a:pathLst>
                <a:path extrusionOk="0" h="9597" w="4230">
                  <a:moveTo>
                    <a:pt x="1233" y="1"/>
                  </a:moveTo>
                  <a:cubicBezTo>
                    <a:pt x="551" y="1"/>
                    <a:pt x="0" y="556"/>
                    <a:pt x="0" y="1238"/>
                  </a:cubicBezTo>
                  <a:lnTo>
                    <a:pt x="0" y="8364"/>
                  </a:lnTo>
                  <a:cubicBezTo>
                    <a:pt x="0" y="9046"/>
                    <a:pt x="551" y="9596"/>
                    <a:pt x="1233" y="9596"/>
                  </a:cubicBezTo>
                  <a:lnTo>
                    <a:pt x="2997" y="9596"/>
                  </a:lnTo>
                  <a:cubicBezTo>
                    <a:pt x="3679" y="9596"/>
                    <a:pt x="4229" y="9046"/>
                    <a:pt x="4229" y="8364"/>
                  </a:cubicBezTo>
                  <a:lnTo>
                    <a:pt x="4229" y="1238"/>
                  </a:lnTo>
                  <a:cubicBezTo>
                    <a:pt x="4229" y="556"/>
                    <a:pt x="3679" y="1"/>
                    <a:pt x="2997"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a:off x="10102553" y="4986537"/>
              <a:ext cx="189786" cy="63219"/>
            </a:xfrm>
            <a:custGeom>
              <a:rect b="b" l="l" r="r" t="t"/>
              <a:pathLst>
                <a:path extrusionOk="0" h="989" w="2969">
                  <a:moveTo>
                    <a:pt x="259" y="1"/>
                  </a:moveTo>
                  <a:cubicBezTo>
                    <a:pt x="114" y="1"/>
                    <a:pt x="1" y="114"/>
                    <a:pt x="1" y="260"/>
                  </a:cubicBezTo>
                  <a:lnTo>
                    <a:pt x="1" y="730"/>
                  </a:lnTo>
                  <a:cubicBezTo>
                    <a:pt x="1" y="876"/>
                    <a:pt x="114" y="989"/>
                    <a:pt x="259" y="989"/>
                  </a:cubicBezTo>
                  <a:lnTo>
                    <a:pt x="2710" y="989"/>
                  </a:lnTo>
                  <a:cubicBezTo>
                    <a:pt x="2856" y="989"/>
                    <a:pt x="2969" y="876"/>
                    <a:pt x="2969" y="730"/>
                  </a:cubicBezTo>
                  <a:lnTo>
                    <a:pt x="2969" y="260"/>
                  </a:lnTo>
                  <a:cubicBezTo>
                    <a:pt x="2969" y="114"/>
                    <a:pt x="2856" y="1"/>
                    <a:pt x="2710" y="1"/>
                  </a:cubicBezTo>
                  <a:close/>
                </a:path>
              </a:pathLst>
            </a:custGeom>
            <a:solidFill>
              <a:srgbClr val="152F63">
                <a:alpha val="3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10070976" y="5145894"/>
              <a:ext cx="252941" cy="508248"/>
            </a:xfrm>
            <a:custGeom>
              <a:rect b="b" l="l" r="r" t="t"/>
              <a:pathLst>
                <a:path extrusionOk="0" h="7951" w="3957">
                  <a:moveTo>
                    <a:pt x="1" y="1"/>
                  </a:moveTo>
                  <a:lnTo>
                    <a:pt x="1" y="6859"/>
                  </a:lnTo>
                  <a:cubicBezTo>
                    <a:pt x="1" y="7461"/>
                    <a:pt x="495" y="7950"/>
                    <a:pt x="1097" y="7950"/>
                  </a:cubicBezTo>
                  <a:lnTo>
                    <a:pt x="2861" y="7950"/>
                  </a:lnTo>
                  <a:cubicBezTo>
                    <a:pt x="3463" y="7950"/>
                    <a:pt x="3957" y="7461"/>
                    <a:pt x="3957" y="6859"/>
                  </a:cubicBezTo>
                  <a:lnTo>
                    <a:pt x="3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10062282" y="5253283"/>
              <a:ext cx="270392" cy="103171"/>
            </a:xfrm>
            <a:custGeom>
              <a:rect b="b" l="l" r="r" t="t"/>
              <a:pathLst>
                <a:path extrusionOk="0" h="1614" w="4230">
                  <a:moveTo>
                    <a:pt x="0" y="0"/>
                  </a:moveTo>
                  <a:lnTo>
                    <a:pt x="0" y="1613"/>
                  </a:lnTo>
                  <a:lnTo>
                    <a:pt x="4229" y="1613"/>
                  </a:lnTo>
                  <a:lnTo>
                    <a:pt x="42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10070976" y="5130297"/>
              <a:ext cx="252941" cy="31002"/>
            </a:xfrm>
            <a:custGeom>
              <a:rect b="b" l="l" r="r" t="t"/>
              <a:pathLst>
                <a:path extrusionOk="0" h="485" w="3957">
                  <a:moveTo>
                    <a:pt x="1981" y="0"/>
                  </a:moveTo>
                  <a:cubicBezTo>
                    <a:pt x="890" y="0"/>
                    <a:pt x="1" y="108"/>
                    <a:pt x="1" y="245"/>
                  </a:cubicBezTo>
                  <a:cubicBezTo>
                    <a:pt x="1" y="376"/>
                    <a:pt x="890" y="485"/>
                    <a:pt x="1981" y="485"/>
                  </a:cubicBezTo>
                  <a:cubicBezTo>
                    <a:pt x="3072" y="485"/>
                    <a:pt x="3957" y="376"/>
                    <a:pt x="3957" y="245"/>
                  </a:cubicBezTo>
                  <a:cubicBezTo>
                    <a:pt x="3957" y="108"/>
                    <a:pt x="3072" y="0"/>
                    <a:pt x="19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32"/>
          <p:cNvSpPr/>
          <p:nvPr/>
        </p:nvSpPr>
        <p:spPr>
          <a:xfrm>
            <a:off x="8443117" y="4190205"/>
            <a:ext cx="700606" cy="953067"/>
          </a:xfrm>
          <a:custGeom>
            <a:rect b="b" l="l" r="r" t="t"/>
            <a:pathLst>
              <a:path extrusionOk="0" h="15678" w="11525">
                <a:moveTo>
                  <a:pt x="4328" y="1"/>
                </a:moveTo>
                <a:lnTo>
                  <a:pt x="4328" y="3265"/>
                </a:lnTo>
                <a:cubicBezTo>
                  <a:pt x="4328" y="3877"/>
                  <a:pt x="3984" y="4441"/>
                  <a:pt x="3429" y="4690"/>
                </a:cubicBezTo>
                <a:cubicBezTo>
                  <a:pt x="1411" y="5579"/>
                  <a:pt x="0" y="7592"/>
                  <a:pt x="0" y="9935"/>
                </a:cubicBezTo>
                <a:cubicBezTo>
                  <a:pt x="0" y="13105"/>
                  <a:pt x="2574" y="15678"/>
                  <a:pt x="5742" y="15678"/>
                </a:cubicBezTo>
                <a:cubicBezTo>
                  <a:pt x="5850" y="15678"/>
                  <a:pt x="5959" y="15675"/>
                  <a:pt x="6068" y="15669"/>
                </a:cubicBezTo>
                <a:cubicBezTo>
                  <a:pt x="9041" y="15504"/>
                  <a:pt x="11435" y="13016"/>
                  <a:pt x="11487" y="10038"/>
                </a:cubicBezTo>
                <a:cubicBezTo>
                  <a:pt x="11524" y="7649"/>
                  <a:pt x="10104" y="5589"/>
                  <a:pt x="8058" y="4690"/>
                </a:cubicBezTo>
                <a:cubicBezTo>
                  <a:pt x="7503" y="4441"/>
                  <a:pt x="7159" y="3877"/>
                  <a:pt x="7159" y="3265"/>
                </a:cubicBezTo>
                <a:lnTo>
                  <a:pt x="7159" y="1"/>
                </a:lnTo>
                <a:cubicBezTo>
                  <a:pt x="7093" y="38"/>
                  <a:pt x="7018" y="62"/>
                  <a:pt x="6938" y="62"/>
                </a:cubicBezTo>
                <a:lnTo>
                  <a:pt x="4553" y="62"/>
                </a:lnTo>
                <a:cubicBezTo>
                  <a:pt x="4469" y="62"/>
                  <a:pt x="4394" y="38"/>
                  <a:pt x="4328"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8470533" y="4701200"/>
            <a:ext cx="644010" cy="414892"/>
          </a:xfrm>
          <a:custGeom>
            <a:rect b="b" l="l" r="r" t="t"/>
            <a:pathLst>
              <a:path extrusionOk="0" h="6825" w="10594">
                <a:moveTo>
                  <a:pt x="227" y="0"/>
                </a:moveTo>
                <a:cubicBezTo>
                  <a:pt x="81" y="489"/>
                  <a:pt x="1" y="1002"/>
                  <a:pt x="1" y="1529"/>
                </a:cubicBezTo>
                <a:cubicBezTo>
                  <a:pt x="1" y="3001"/>
                  <a:pt x="589" y="4365"/>
                  <a:pt x="1657" y="5377"/>
                </a:cubicBezTo>
                <a:cubicBezTo>
                  <a:pt x="2652" y="6315"/>
                  <a:pt x="3933" y="6824"/>
                  <a:pt x="5295" y="6824"/>
                </a:cubicBezTo>
                <a:cubicBezTo>
                  <a:pt x="5394" y="6824"/>
                  <a:pt x="5494" y="6821"/>
                  <a:pt x="5594" y="6816"/>
                </a:cubicBezTo>
                <a:cubicBezTo>
                  <a:pt x="8345" y="6665"/>
                  <a:pt x="10537" y="4384"/>
                  <a:pt x="10584" y="1623"/>
                </a:cubicBezTo>
                <a:cubicBezTo>
                  <a:pt x="10594" y="1063"/>
                  <a:pt x="10514" y="518"/>
                  <a:pt x="10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8484271" y="4659134"/>
            <a:ext cx="615986" cy="84133"/>
          </a:xfrm>
          <a:custGeom>
            <a:rect b="b" l="l" r="r" t="t"/>
            <a:pathLst>
              <a:path extrusionOk="0" h="1384" w="10133">
                <a:moveTo>
                  <a:pt x="5066" y="1"/>
                </a:moveTo>
                <a:cubicBezTo>
                  <a:pt x="2268" y="1"/>
                  <a:pt x="1" y="311"/>
                  <a:pt x="1" y="692"/>
                </a:cubicBezTo>
                <a:cubicBezTo>
                  <a:pt x="1" y="1073"/>
                  <a:pt x="2268" y="1384"/>
                  <a:pt x="5066" y="1384"/>
                </a:cubicBezTo>
                <a:cubicBezTo>
                  <a:pt x="7865" y="1384"/>
                  <a:pt x="10132" y="1073"/>
                  <a:pt x="10132" y="692"/>
                </a:cubicBezTo>
                <a:cubicBezTo>
                  <a:pt x="10132" y="311"/>
                  <a:pt x="7865" y="1"/>
                  <a:pt x="50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8609253" y="4937063"/>
            <a:ext cx="68936" cy="68693"/>
          </a:xfrm>
          <a:custGeom>
            <a:rect b="b" l="l" r="r" t="t"/>
            <a:pathLst>
              <a:path extrusionOk="0" h="1130" w="1134">
                <a:moveTo>
                  <a:pt x="569" y="1"/>
                </a:moveTo>
                <a:cubicBezTo>
                  <a:pt x="254" y="1"/>
                  <a:pt x="0" y="250"/>
                  <a:pt x="0" y="565"/>
                </a:cubicBezTo>
                <a:cubicBezTo>
                  <a:pt x="0" y="876"/>
                  <a:pt x="254" y="1130"/>
                  <a:pt x="569" y="1130"/>
                </a:cubicBezTo>
                <a:cubicBezTo>
                  <a:pt x="880" y="1130"/>
                  <a:pt x="1134" y="876"/>
                  <a:pt x="1134" y="565"/>
                </a:cubicBezTo>
                <a:cubicBezTo>
                  <a:pt x="1134" y="250"/>
                  <a:pt x="880" y="1"/>
                  <a:pt x="5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8748216" y="4862170"/>
            <a:ext cx="42067" cy="42067"/>
          </a:xfrm>
          <a:custGeom>
            <a:rect b="b" l="l" r="r" t="t"/>
            <a:pathLst>
              <a:path extrusionOk="0" h="692" w="692">
                <a:moveTo>
                  <a:pt x="343" y="0"/>
                </a:moveTo>
                <a:cubicBezTo>
                  <a:pt x="155" y="0"/>
                  <a:pt x="0" y="156"/>
                  <a:pt x="0" y="344"/>
                </a:cubicBezTo>
                <a:cubicBezTo>
                  <a:pt x="0" y="537"/>
                  <a:pt x="155" y="692"/>
                  <a:pt x="343" y="692"/>
                </a:cubicBezTo>
                <a:cubicBezTo>
                  <a:pt x="536" y="692"/>
                  <a:pt x="692" y="537"/>
                  <a:pt x="692" y="344"/>
                </a:cubicBezTo>
                <a:cubicBezTo>
                  <a:pt x="692" y="156"/>
                  <a:pt x="536" y="0"/>
                  <a:pt x="3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8546336" y="4789223"/>
            <a:ext cx="26930" cy="26687"/>
          </a:xfrm>
          <a:custGeom>
            <a:rect b="b" l="l" r="r" t="t"/>
            <a:pathLst>
              <a:path extrusionOk="0" h="439" w="443">
                <a:moveTo>
                  <a:pt x="221" y="1"/>
                </a:moveTo>
                <a:cubicBezTo>
                  <a:pt x="99" y="1"/>
                  <a:pt x="0" y="100"/>
                  <a:pt x="0" y="217"/>
                </a:cubicBezTo>
                <a:cubicBezTo>
                  <a:pt x="0" y="340"/>
                  <a:pt x="99" y="438"/>
                  <a:pt x="221" y="438"/>
                </a:cubicBezTo>
                <a:cubicBezTo>
                  <a:pt x="344" y="438"/>
                  <a:pt x="442" y="340"/>
                  <a:pt x="442" y="217"/>
                </a:cubicBezTo>
                <a:cubicBezTo>
                  <a:pt x="442" y="100"/>
                  <a:pt x="344" y="1"/>
                  <a:pt x="2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8938060" y="4810438"/>
            <a:ext cx="42371" cy="42067"/>
          </a:xfrm>
          <a:custGeom>
            <a:rect b="b" l="l" r="r" t="t"/>
            <a:pathLst>
              <a:path extrusionOk="0" h="692" w="697">
                <a:moveTo>
                  <a:pt x="348" y="0"/>
                </a:moveTo>
                <a:cubicBezTo>
                  <a:pt x="156" y="0"/>
                  <a:pt x="0" y="155"/>
                  <a:pt x="0" y="343"/>
                </a:cubicBezTo>
                <a:cubicBezTo>
                  <a:pt x="0" y="536"/>
                  <a:pt x="156" y="691"/>
                  <a:pt x="348" y="691"/>
                </a:cubicBezTo>
                <a:cubicBezTo>
                  <a:pt x="541" y="691"/>
                  <a:pt x="696" y="536"/>
                  <a:pt x="696" y="343"/>
                </a:cubicBezTo>
                <a:cubicBezTo>
                  <a:pt x="696" y="155"/>
                  <a:pt x="541"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8850828" y="4958521"/>
            <a:ext cx="100182" cy="100121"/>
          </a:xfrm>
          <a:custGeom>
            <a:rect b="b" l="l" r="r" t="t"/>
            <a:pathLst>
              <a:path extrusionOk="0" h="1647" w="1648">
                <a:moveTo>
                  <a:pt x="824" y="1"/>
                </a:moveTo>
                <a:cubicBezTo>
                  <a:pt x="368" y="1"/>
                  <a:pt x="1" y="367"/>
                  <a:pt x="1" y="824"/>
                </a:cubicBezTo>
                <a:cubicBezTo>
                  <a:pt x="1" y="1280"/>
                  <a:pt x="368" y="1647"/>
                  <a:pt x="824" y="1647"/>
                </a:cubicBezTo>
                <a:cubicBezTo>
                  <a:pt x="1280" y="1647"/>
                  <a:pt x="1647" y="1280"/>
                  <a:pt x="1647" y="824"/>
                </a:cubicBezTo>
                <a:cubicBezTo>
                  <a:pt x="1647" y="367"/>
                  <a:pt x="1280" y="1"/>
                  <a:pt x="8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32"/>
          <p:cNvGrpSpPr/>
          <p:nvPr/>
        </p:nvGrpSpPr>
        <p:grpSpPr>
          <a:xfrm flipH="1">
            <a:off x="49113" y="3337908"/>
            <a:ext cx="585847" cy="907210"/>
            <a:chOff x="7554003" y="2113754"/>
            <a:chExt cx="371330" cy="575021"/>
          </a:xfrm>
        </p:grpSpPr>
        <p:grpSp>
          <p:nvGrpSpPr>
            <p:cNvPr id="791" name="Google Shape;791;p32"/>
            <p:cNvGrpSpPr/>
            <p:nvPr/>
          </p:nvGrpSpPr>
          <p:grpSpPr>
            <a:xfrm>
              <a:off x="7650277" y="2113754"/>
              <a:ext cx="186558" cy="544556"/>
              <a:chOff x="7650277" y="2113754"/>
              <a:chExt cx="186558" cy="544556"/>
            </a:xfrm>
          </p:grpSpPr>
          <p:sp>
            <p:nvSpPr>
              <p:cNvPr id="792" name="Google Shape;792;p32"/>
              <p:cNvSpPr/>
              <p:nvPr/>
            </p:nvSpPr>
            <p:spPr>
              <a:xfrm>
                <a:off x="7673235" y="2596371"/>
                <a:ext cx="70321" cy="61939"/>
              </a:xfrm>
              <a:custGeom>
                <a:rect b="b" l="l" r="r" t="t"/>
                <a:pathLst>
                  <a:path extrusionOk="0" h="1840" w="2089">
                    <a:moveTo>
                      <a:pt x="1336" y="0"/>
                    </a:moveTo>
                    <a:lnTo>
                      <a:pt x="1" y="1106"/>
                    </a:lnTo>
                    <a:lnTo>
                      <a:pt x="607" y="1839"/>
                    </a:lnTo>
                    <a:lnTo>
                      <a:pt x="2089" y="616"/>
                    </a:lnTo>
                    <a:lnTo>
                      <a:pt x="13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7650277" y="2175659"/>
                <a:ext cx="186558" cy="420748"/>
              </a:xfrm>
              <a:custGeom>
                <a:rect b="b" l="l" r="r" t="t"/>
                <a:pathLst>
                  <a:path extrusionOk="0" h="12499" w="5542">
                    <a:moveTo>
                      <a:pt x="2018" y="0"/>
                    </a:moveTo>
                    <a:lnTo>
                      <a:pt x="1238" y="650"/>
                    </a:lnTo>
                    <a:cubicBezTo>
                      <a:pt x="438" y="1303"/>
                      <a:pt x="1" y="2183"/>
                      <a:pt x="1" y="3124"/>
                    </a:cubicBezTo>
                    <a:cubicBezTo>
                      <a:pt x="1" y="4069"/>
                      <a:pt x="438" y="4949"/>
                      <a:pt x="1238" y="5603"/>
                    </a:cubicBezTo>
                    <a:lnTo>
                      <a:pt x="1600" y="5904"/>
                    </a:lnTo>
                    <a:lnTo>
                      <a:pt x="2018" y="6252"/>
                    </a:lnTo>
                    <a:lnTo>
                      <a:pt x="2771" y="6868"/>
                    </a:lnTo>
                    <a:lnTo>
                      <a:pt x="3698" y="7635"/>
                    </a:lnTo>
                    <a:cubicBezTo>
                      <a:pt x="3796" y="7715"/>
                      <a:pt x="3886" y="7799"/>
                      <a:pt x="3966" y="7884"/>
                    </a:cubicBezTo>
                    <a:cubicBezTo>
                      <a:pt x="4069" y="7992"/>
                      <a:pt x="4154" y="8105"/>
                      <a:pt x="4234" y="8218"/>
                    </a:cubicBezTo>
                    <a:cubicBezTo>
                      <a:pt x="4431" y="8524"/>
                      <a:pt x="4549" y="8858"/>
                      <a:pt x="4582" y="9206"/>
                    </a:cubicBezTo>
                    <a:cubicBezTo>
                      <a:pt x="4587" y="9262"/>
                      <a:pt x="4587" y="9319"/>
                      <a:pt x="4587" y="9375"/>
                    </a:cubicBezTo>
                    <a:cubicBezTo>
                      <a:pt x="4587" y="9431"/>
                      <a:pt x="4587" y="9488"/>
                      <a:pt x="4582" y="9540"/>
                    </a:cubicBezTo>
                    <a:cubicBezTo>
                      <a:pt x="4549" y="9888"/>
                      <a:pt x="4431" y="10226"/>
                      <a:pt x="4234" y="10527"/>
                    </a:cubicBezTo>
                    <a:cubicBezTo>
                      <a:pt x="4154" y="10645"/>
                      <a:pt x="4069" y="10758"/>
                      <a:pt x="3966" y="10861"/>
                    </a:cubicBezTo>
                    <a:cubicBezTo>
                      <a:pt x="3886" y="10951"/>
                      <a:pt x="3796" y="11035"/>
                      <a:pt x="3698" y="11115"/>
                    </a:cubicBezTo>
                    <a:lnTo>
                      <a:pt x="2771" y="11882"/>
                    </a:lnTo>
                    <a:lnTo>
                      <a:pt x="3519" y="12498"/>
                    </a:lnTo>
                    <a:lnTo>
                      <a:pt x="4304" y="11854"/>
                    </a:lnTo>
                    <a:cubicBezTo>
                      <a:pt x="5099" y="11195"/>
                      <a:pt x="5541" y="10316"/>
                      <a:pt x="5541" y="9375"/>
                    </a:cubicBezTo>
                    <a:cubicBezTo>
                      <a:pt x="5541" y="8434"/>
                      <a:pt x="5099" y="7550"/>
                      <a:pt x="4304" y="6896"/>
                    </a:cubicBezTo>
                    <a:lnTo>
                      <a:pt x="3942" y="6595"/>
                    </a:lnTo>
                    <a:lnTo>
                      <a:pt x="3519" y="6252"/>
                    </a:lnTo>
                    <a:lnTo>
                      <a:pt x="2771" y="5631"/>
                    </a:lnTo>
                    <a:lnTo>
                      <a:pt x="1840" y="4869"/>
                    </a:lnTo>
                    <a:cubicBezTo>
                      <a:pt x="1746" y="4789"/>
                      <a:pt x="1656" y="4704"/>
                      <a:pt x="1572" y="4615"/>
                    </a:cubicBezTo>
                    <a:cubicBezTo>
                      <a:pt x="1473" y="4507"/>
                      <a:pt x="1383" y="4398"/>
                      <a:pt x="1308" y="4281"/>
                    </a:cubicBezTo>
                    <a:cubicBezTo>
                      <a:pt x="1111" y="3975"/>
                      <a:pt x="988" y="3641"/>
                      <a:pt x="960" y="3293"/>
                    </a:cubicBezTo>
                    <a:cubicBezTo>
                      <a:pt x="955" y="3237"/>
                      <a:pt x="955" y="3180"/>
                      <a:pt x="955" y="3124"/>
                    </a:cubicBezTo>
                    <a:cubicBezTo>
                      <a:pt x="955" y="3072"/>
                      <a:pt x="955" y="3016"/>
                      <a:pt x="960" y="2959"/>
                    </a:cubicBezTo>
                    <a:cubicBezTo>
                      <a:pt x="988" y="2611"/>
                      <a:pt x="1111" y="2277"/>
                      <a:pt x="1308" y="1971"/>
                    </a:cubicBezTo>
                    <a:cubicBezTo>
                      <a:pt x="1383" y="1854"/>
                      <a:pt x="1473" y="1746"/>
                      <a:pt x="1572" y="1637"/>
                    </a:cubicBezTo>
                    <a:cubicBezTo>
                      <a:pt x="1656" y="1548"/>
                      <a:pt x="1746" y="1463"/>
                      <a:pt x="1840" y="1383"/>
                    </a:cubicBezTo>
                    <a:lnTo>
                      <a:pt x="2771" y="621"/>
                    </a:lnTo>
                    <a:lnTo>
                      <a:pt x="20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7743522" y="2113754"/>
                <a:ext cx="70355" cy="61939"/>
              </a:xfrm>
              <a:custGeom>
                <a:rect b="b" l="l" r="r" t="t"/>
                <a:pathLst>
                  <a:path extrusionOk="0" h="1840" w="2090">
                    <a:moveTo>
                      <a:pt x="1483" y="0"/>
                    </a:moveTo>
                    <a:lnTo>
                      <a:pt x="1" y="1223"/>
                    </a:lnTo>
                    <a:lnTo>
                      <a:pt x="749" y="1839"/>
                    </a:lnTo>
                    <a:lnTo>
                      <a:pt x="2089" y="739"/>
                    </a:lnTo>
                    <a:lnTo>
                      <a:pt x="14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32"/>
            <p:cNvGrpSpPr/>
            <p:nvPr/>
          </p:nvGrpSpPr>
          <p:grpSpPr>
            <a:xfrm>
              <a:off x="7682425" y="2230764"/>
              <a:ext cx="122262" cy="310535"/>
              <a:chOff x="7682425" y="2230764"/>
              <a:chExt cx="122262" cy="310535"/>
            </a:xfrm>
          </p:grpSpPr>
          <p:sp>
            <p:nvSpPr>
              <p:cNvPr id="796" name="Google Shape;796;p32"/>
              <p:cNvSpPr/>
              <p:nvPr/>
            </p:nvSpPr>
            <p:spPr>
              <a:xfrm>
                <a:off x="7682425" y="2275266"/>
                <a:ext cx="122262" cy="11277"/>
              </a:xfrm>
              <a:custGeom>
                <a:rect b="b" l="l" r="r" t="t"/>
                <a:pathLst>
                  <a:path extrusionOk="0" h="335" w="3632">
                    <a:moveTo>
                      <a:pt x="5" y="0"/>
                    </a:moveTo>
                    <a:cubicBezTo>
                      <a:pt x="0" y="57"/>
                      <a:pt x="0" y="113"/>
                      <a:pt x="0" y="165"/>
                    </a:cubicBezTo>
                    <a:cubicBezTo>
                      <a:pt x="0" y="221"/>
                      <a:pt x="0" y="278"/>
                      <a:pt x="5" y="334"/>
                    </a:cubicBezTo>
                    <a:lnTo>
                      <a:pt x="3627" y="334"/>
                    </a:lnTo>
                    <a:cubicBezTo>
                      <a:pt x="3632" y="278"/>
                      <a:pt x="3632" y="221"/>
                      <a:pt x="3632" y="165"/>
                    </a:cubicBezTo>
                    <a:cubicBezTo>
                      <a:pt x="3632" y="113"/>
                      <a:pt x="3632" y="57"/>
                      <a:pt x="3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7694308" y="2230764"/>
                <a:ext cx="98496" cy="11277"/>
              </a:xfrm>
              <a:custGeom>
                <a:rect b="b" l="l" r="r" t="t"/>
                <a:pathLst>
                  <a:path extrusionOk="0" h="335" w="2926">
                    <a:moveTo>
                      <a:pt x="264" y="0"/>
                    </a:moveTo>
                    <a:cubicBezTo>
                      <a:pt x="165" y="109"/>
                      <a:pt x="75" y="217"/>
                      <a:pt x="0" y="334"/>
                    </a:cubicBezTo>
                    <a:lnTo>
                      <a:pt x="2926" y="334"/>
                    </a:lnTo>
                    <a:cubicBezTo>
                      <a:pt x="2846" y="217"/>
                      <a:pt x="2761" y="109"/>
                      <a:pt x="26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7694308" y="2319734"/>
                <a:ext cx="98496" cy="11277"/>
              </a:xfrm>
              <a:custGeom>
                <a:rect b="b" l="l" r="r" t="t"/>
                <a:pathLst>
                  <a:path extrusionOk="0" h="335" w="2926">
                    <a:moveTo>
                      <a:pt x="0" y="1"/>
                    </a:moveTo>
                    <a:cubicBezTo>
                      <a:pt x="75" y="118"/>
                      <a:pt x="165" y="227"/>
                      <a:pt x="264" y="335"/>
                    </a:cubicBezTo>
                    <a:lnTo>
                      <a:pt x="2662" y="335"/>
                    </a:lnTo>
                    <a:cubicBezTo>
                      <a:pt x="2761" y="227"/>
                      <a:pt x="2846" y="118"/>
                      <a:pt x="29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7682425" y="2485521"/>
                <a:ext cx="122262" cy="11277"/>
              </a:xfrm>
              <a:custGeom>
                <a:rect b="b" l="l" r="r" t="t"/>
                <a:pathLst>
                  <a:path extrusionOk="0" h="335" w="3632">
                    <a:moveTo>
                      <a:pt x="5" y="1"/>
                    </a:moveTo>
                    <a:cubicBezTo>
                      <a:pt x="0" y="57"/>
                      <a:pt x="0" y="114"/>
                      <a:pt x="0" y="170"/>
                    </a:cubicBezTo>
                    <a:cubicBezTo>
                      <a:pt x="0" y="226"/>
                      <a:pt x="0" y="283"/>
                      <a:pt x="5" y="335"/>
                    </a:cubicBezTo>
                    <a:lnTo>
                      <a:pt x="3627" y="335"/>
                    </a:lnTo>
                    <a:cubicBezTo>
                      <a:pt x="3632" y="283"/>
                      <a:pt x="3632" y="226"/>
                      <a:pt x="3632" y="170"/>
                    </a:cubicBezTo>
                    <a:cubicBezTo>
                      <a:pt x="3632" y="114"/>
                      <a:pt x="3632" y="57"/>
                      <a:pt x="36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7694308" y="2441019"/>
                <a:ext cx="98496" cy="11277"/>
              </a:xfrm>
              <a:custGeom>
                <a:rect b="b" l="l" r="r" t="t"/>
                <a:pathLst>
                  <a:path extrusionOk="0" h="335" w="2926">
                    <a:moveTo>
                      <a:pt x="264" y="1"/>
                    </a:moveTo>
                    <a:cubicBezTo>
                      <a:pt x="165" y="109"/>
                      <a:pt x="75" y="222"/>
                      <a:pt x="0" y="335"/>
                    </a:cubicBezTo>
                    <a:lnTo>
                      <a:pt x="2926" y="335"/>
                    </a:lnTo>
                    <a:cubicBezTo>
                      <a:pt x="2846" y="222"/>
                      <a:pt x="2761" y="109"/>
                      <a:pt x="26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7694308" y="2530022"/>
                <a:ext cx="98496" cy="11277"/>
              </a:xfrm>
              <a:custGeom>
                <a:rect b="b" l="l" r="r" t="t"/>
                <a:pathLst>
                  <a:path extrusionOk="0" h="335" w="2926">
                    <a:moveTo>
                      <a:pt x="0" y="0"/>
                    </a:moveTo>
                    <a:cubicBezTo>
                      <a:pt x="75" y="118"/>
                      <a:pt x="165" y="231"/>
                      <a:pt x="264" y="334"/>
                    </a:cubicBezTo>
                    <a:lnTo>
                      <a:pt x="2658" y="334"/>
                    </a:lnTo>
                    <a:cubicBezTo>
                      <a:pt x="2761" y="231"/>
                      <a:pt x="2846" y="118"/>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32"/>
            <p:cNvGrpSpPr/>
            <p:nvPr/>
          </p:nvGrpSpPr>
          <p:grpSpPr>
            <a:xfrm>
              <a:off x="7682425" y="2230764"/>
              <a:ext cx="110379" cy="310535"/>
              <a:chOff x="7682425" y="2230764"/>
              <a:chExt cx="110379" cy="310535"/>
            </a:xfrm>
          </p:grpSpPr>
          <p:sp>
            <p:nvSpPr>
              <p:cNvPr id="803" name="Google Shape;803;p32"/>
              <p:cNvSpPr/>
              <p:nvPr/>
            </p:nvSpPr>
            <p:spPr>
              <a:xfrm>
                <a:off x="7682425" y="2275266"/>
                <a:ext cx="61131" cy="11277"/>
              </a:xfrm>
              <a:custGeom>
                <a:rect b="b" l="l" r="r" t="t"/>
                <a:pathLst>
                  <a:path extrusionOk="0" h="335" w="1816">
                    <a:moveTo>
                      <a:pt x="5" y="0"/>
                    </a:moveTo>
                    <a:cubicBezTo>
                      <a:pt x="0" y="57"/>
                      <a:pt x="0" y="113"/>
                      <a:pt x="0" y="165"/>
                    </a:cubicBezTo>
                    <a:cubicBezTo>
                      <a:pt x="0" y="221"/>
                      <a:pt x="0" y="278"/>
                      <a:pt x="5" y="334"/>
                    </a:cubicBezTo>
                    <a:lnTo>
                      <a:pt x="1816" y="334"/>
                    </a:lnTo>
                    <a:lnTo>
                      <a:pt x="18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7743522" y="2230764"/>
                <a:ext cx="49282" cy="11277"/>
              </a:xfrm>
              <a:custGeom>
                <a:rect b="b" l="l" r="r" t="t"/>
                <a:pathLst>
                  <a:path extrusionOk="0" h="335" w="1464">
                    <a:moveTo>
                      <a:pt x="1" y="0"/>
                    </a:moveTo>
                    <a:lnTo>
                      <a:pt x="1" y="334"/>
                    </a:lnTo>
                    <a:lnTo>
                      <a:pt x="1464" y="334"/>
                    </a:lnTo>
                    <a:cubicBezTo>
                      <a:pt x="1384" y="217"/>
                      <a:pt x="1299" y="109"/>
                      <a:pt x="1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7743522" y="2319734"/>
                <a:ext cx="49282" cy="11277"/>
              </a:xfrm>
              <a:custGeom>
                <a:rect b="b" l="l" r="r" t="t"/>
                <a:pathLst>
                  <a:path extrusionOk="0" h="335" w="1464">
                    <a:moveTo>
                      <a:pt x="1" y="1"/>
                    </a:moveTo>
                    <a:lnTo>
                      <a:pt x="1" y="335"/>
                    </a:lnTo>
                    <a:lnTo>
                      <a:pt x="1200" y="335"/>
                    </a:lnTo>
                    <a:cubicBezTo>
                      <a:pt x="1299" y="227"/>
                      <a:pt x="1384" y="118"/>
                      <a:pt x="1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7682425" y="2485521"/>
                <a:ext cx="61131" cy="11277"/>
              </a:xfrm>
              <a:custGeom>
                <a:rect b="b" l="l" r="r" t="t"/>
                <a:pathLst>
                  <a:path extrusionOk="0" h="335" w="1816">
                    <a:moveTo>
                      <a:pt x="5" y="1"/>
                    </a:moveTo>
                    <a:cubicBezTo>
                      <a:pt x="0" y="57"/>
                      <a:pt x="0" y="114"/>
                      <a:pt x="0" y="170"/>
                    </a:cubicBezTo>
                    <a:cubicBezTo>
                      <a:pt x="0" y="226"/>
                      <a:pt x="0" y="283"/>
                      <a:pt x="5" y="335"/>
                    </a:cubicBezTo>
                    <a:lnTo>
                      <a:pt x="1816" y="335"/>
                    </a:lnTo>
                    <a:lnTo>
                      <a:pt x="18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7743522" y="2441019"/>
                <a:ext cx="49282" cy="11277"/>
              </a:xfrm>
              <a:custGeom>
                <a:rect b="b" l="l" r="r" t="t"/>
                <a:pathLst>
                  <a:path extrusionOk="0" h="335" w="1464">
                    <a:moveTo>
                      <a:pt x="1" y="1"/>
                    </a:moveTo>
                    <a:lnTo>
                      <a:pt x="1" y="335"/>
                    </a:lnTo>
                    <a:lnTo>
                      <a:pt x="1464" y="335"/>
                    </a:lnTo>
                    <a:cubicBezTo>
                      <a:pt x="1384" y="222"/>
                      <a:pt x="1299" y="109"/>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7743522" y="2530022"/>
                <a:ext cx="49282" cy="11277"/>
              </a:xfrm>
              <a:custGeom>
                <a:rect b="b" l="l" r="r" t="t"/>
                <a:pathLst>
                  <a:path extrusionOk="0" h="335" w="1464">
                    <a:moveTo>
                      <a:pt x="1" y="0"/>
                    </a:moveTo>
                    <a:lnTo>
                      <a:pt x="1" y="334"/>
                    </a:lnTo>
                    <a:lnTo>
                      <a:pt x="1196" y="334"/>
                    </a:lnTo>
                    <a:cubicBezTo>
                      <a:pt x="1299" y="231"/>
                      <a:pt x="1384" y="118"/>
                      <a:pt x="1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32"/>
            <p:cNvGrpSpPr/>
            <p:nvPr/>
          </p:nvGrpSpPr>
          <p:grpSpPr>
            <a:xfrm>
              <a:off x="7650277" y="2113754"/>
              <a:ext cx="186558" cy="544557"/>
              <a:chOff x="7650277" y="2113754"/>
              <a:chExt cx="186558" cy="544557"/>
            </a:xfrm>
          </p:grpSpPr>
          <p:sp>
            <p:nvSpPr>
              <p:cNvPr id="810" name="Google Shape;810;p32"/>
              <p:cNvSpPr/>
              <p:nvPr/>
            </p:nvSpPr>
            <p:spPr>
              <a:xfrm>
                <a:off x="7673235" y="2113754"/>
                <a:ext cx="163600" cy="272363"/>
              </a:xfrm>
              <a:custGeom>
                <a:rect b="b" l="l" r="r" t="t"/>
                <a:pathLst>
                  <a:path extrusionOk="0" h="8091" w="4860">
                    <a:moveTo>
                      <a:pt x="607" y="0"/>
                    </a:moveTo>
                    <a:lnTo>
                      <a:pt x="1" y="739"/>
                    </a:lnTo>
                    <a:lnTo>
                      <a:pt x="1336" y="1839"/>
                    </a:lnTo>
                    <a:lnTo>
                      <a:pt x="2089" y="2460"/>
                    </a:lnTo>
                    <a:lnTo>
                      <a:pt x="3016" y="3222"/>
                    </a:lnTo>
                    <a:cubicBezTo>
                      <a:pt x="3114" y="3302"/>
                      <a:pt x="3204" y="3387"/>
                      <a:pt x="3288" y="3476"/>
                    </a:cubicBezTo>
                    <a:cubicBezTo>
                      <a:pt x="3387" y="3585"/>
                      <a:pt x="3472" y="3693"/>
                      <a:pt x="3552" y="3810"/>
                    </a:cubicBezTo>
                    <a:cubicBezTo>
                      <a:pt x="3749" y="4116"/>
                      <a:pt x="3867" y="4450"/>
                      <a:pt x="3900" y="4798"/>
                    </a:cubicBezTo>
                    <a:cubicBezTo>
                      <a:pt x="3905" y="4855"/>
                      <a:pt x="3905" y="4911"/>
                      <a:pt x="3905" y="4963"/>
                    </a:cubicBezTo>
                    <a:cubicBezTo>
                      <a:pt x="3905" y="5019"/>
                      <a:pt x="3905" y="5076"/>
                      <a:pt x="3900" y="5132"/>
                    </a:cubicBezTo>
                    <a:cubicBezTo>
                      <a:pt x="3867" y="5480"/>
                      <a:pt x="3749" y="5814"/>
                      <a:pt x="3552" y="6120"/>
                    </a:cubicBezTo>
                    <a:cubicBezTo>
                      <a:pt x="3472" y="6237"/>
                      <a:pt x="3387" y="6346"/>
                      <a:pt x="3288" y="6454"/>
                    </a:cubicBezTo>
                    <a:cubicBezTo>
                      <a:pt x="3204" y="6543"/>
                      <a:pt x="3114" y="6628"/>
                      <a:pt x="3016" y="6708"/>
                    </a:cubicBezTo>
                    <a:lnTo>
                      <a:pt x="2089" y="7470"/>
                    </a:lnTo>
                    <a:lnTo>
                      <a:pt x="2837" y="8091"/>
                    </a:lnTo>
                    <a:lnTo>
                      <a:pt x="3260" y="7743"/>
                    </a:lnTo>
                    <a:lnTo>
                      <a:pt x="3622" y="7442"/>
                    </a:lnTo>
                    <a:cubicBezTo>
                      <a:pt x="4417" y="6788"/>
                      <a:pt x="4859" y="5908"/>
                      <a:pt x="4859" y="4963"/>
                    </a:cubicBezTo>
                    <a:cubicBezTo>
                      <a:pt x="4859" y="4022"/>
                      <a:pt x="4417" y="3142"/>
                      <a:pt x="3622" y="2489"/>
                    </a:cubicBezTo>
                    <a:lnTo>
                      <a:pt x="2837" y="1839"/>
                    </a:lnTo>
                    <a:lnTo>
                      <a:pt x="2089" y="1223"/>
                    </a:lnTo>
                    <a:lnTo>
                      <a:pt x="6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7650277" y="2386082"/>
                <a:ext cx="163600" cy="272229"/>
              </a:xfrm>
              <a:custGeom>
                <a:rect b="b" l="l" r="r" t="t"/>
                <a:pathLst>
                  <a:path extrusionOk="0" h="8087" w="4860">
                    <a:moveTo>
                      <a:pt x="2018" y="1"/>
                    </a:moveTo>
                    <a:lnTo>
                      <a:pt x="1600" y="344"/>
                    </a:lnTo>
                    <a:lnTo>
                      <a:pt x="1238" y="645"/>
                    </a:lnTo>
                    <a:cubicBezTo>
                      <a:pt x="438" y="1299"/>
                      <a:pt x="1" y="2183"/>
                      <a:pt x="1" y="3124"/>
                    </a:cubicBezTo>
                    <a:cubicBezTo>
                      <a:pt x="1" y="4065"/>
                      <a:pt x="438" y="4944"/>
                      <a:pt x="1238" y="5603"/>
                    </a:cubicBezTo>
                    <a:lnTo>
                      <a:pt x="2018" y="6247"/>
                    </a:lnTo>
                    <a:lnTo>
                      <a:pt x="2771" y="6863"/>
                    </a:lnTo>
                    <a:lnTo>
                      <a:pt x="4253" y="8086"/>
                    </a:lnTo>
                    <a:lnTo>
                      <a:pt x="4859" y="7353"/>
                    </a:lnTo>
                    <a:lnTo>
                      <a:pt x="3519" y="6247"/>
                    </a:lnTo>
                    <a:lnTo>
                      <a:pt x="2771" y="5631"/>
                    </a:lnTo>
                    <a:lnTo>
                      <a:pt x="1840" y="4864"/>
                    </a:lnTo>
                    <a:cubicBezTo>
                      <a:pt x="1746" y="4784"/>
                      <a:pt x="1656" y="4700"/>
                      <a:pt x="1572" y="4610"/>
                    </a:cubicBezTo>
                    <a:cubicBezTo>
                      <a:pt x="1473" y="4507"/>
                      <a:pt x="1383" y="4394"/>
                      <a:pt x="1308" y="4276"/>
                    </a:cubicBezTo>
                    <a:cubicBezTo>
                      <a:pt x="1106" y="3975"/>
                      <a:pt x="988" y="3637"/>
                      <a:pt x="960" y="3289"/>
                    </a:cubicBezTo>
                    <a:cubicBezTo>
                      <a:pt x="955" y="3237"/>
                      <a:pt x="955" y="3180"/>
                      <a:pt x="955" y="3124"/>
                    </a:cubicBezTo>
                    <a:cubicBezTo>
                      <a:pt x="955" y="3068"/>
                      <a:pt x="955" y="3011"/>
                      <a:pt x="960" y="2955"/>
                    </a:cubicBezTo>
                    <a:cubicBezTo>
                      <a:pt x="988" y="2607"/>
                      <a:pt x="1106" y="2273"/>
                      <a:pt x="1308" y="1967"/>
                    </a:cubicBezTo>
                    <a:cubicBezTo>
                      <a:pt x="1383" y="1854"/>
                      <a:pt x="1473" y="1741"/>
                      <a:pt x="1572" y="1633"/>
                    </a:cubicBezTo>
                    <a:cubicBezTo>
                      <a:pt x="1656" y="1548"/>
                      <a:pt x="1746" y="1464"/>
                      <a:pt x="1840" y="1384"/>
                    </a:cubicBezTo>
                    <a:lnTo>
                      <a:pt x="2771" y="617"/>
                    </a:lnTo>
                    <a:lnTo>
                      <a:pt x="20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32"/>
            <p:cNvGrpSpPr/>
            <p:nvPr/>
          </p:nvGrpSpPr>
          <p:grpSpPr>
            <a:xfrm>
              <a:off x="7554003" y="2175659"/>
              <a:ext cx="371330" cy="513115"/>
              <a:chOff x="7554003" y="2175659"/>
              <a:chExt cx="371330" cy="513115"/>
            </a:xfrm>
          </p:grpSpPr>
          <p:sp>
            <p:nvSpPr>
              <p:cNvPr id="813" name="Google Shape;813;p32"/>
              <p:cNvSpPr/>
              <p:nvPr/>
            </p:nvSpPr>
            <p:spPr>
              <a:xfrm>
                <a:off x="7911228" y="2340604"/>
                <a:ext cx="14105" cy="13398"/>
              </a:xfrm>
              <a:custGeom>
                <a:rect b="b" l="l" r="r" t="t"/>
                <a:pathLst>
                  <a:path extrusionOk="0" h="398" w="419">
                    <a:moveTo>
                      <a:pt x="214" y="0"/>
                    </a:moveTo>
                    <a:cubicBezTo>
                      <a:pt x="206" y="0"/>
                      <a:pt x="197" y="1"/>
                      <a:pt x="188" y="2"/>
                    </a:cubicBezTo>
                    <a:cubicBezTo>
                      <a:pt x="80" y="11"/>
                      <a:pt x="0" y="110"/>
                      <a:pt x="14" y="218"/>
                    </a:cubicBezTo>
                    <a:cubicBezTo>
                      <a:pt x="23" y="320"/>
                      <a:pt x="112" y="398"/>
                      <a:pt x="213" y="398"/>
                    </a:cubicBezTo>
                    <a:cubicBezTo>
                      <a:pt x="219" y="398"/>
                      <a:pt x="225" y="397"/>
                      <a:pt x="231" y="397"/>
                    </a:cubicBezTo>
                    <a:cubicBezTo>
                      <a:pt x="339" y="387"/>
                      <a:pt x="419" y="289"/>
                      <a:pt x="409" y="176"/>
                    </a:cubicBezTo>
                    <a:cubicBezTo>
                      <a:pt x="396" y="76"/>
                      <a:pt x="315" y="0"/>
                      <a:pt x="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7839494" y="2460644"/>
                <a:ext cx="14138" cy="13398"/>
              </a:xfrm>
              <a:custGeom>
                <a:rect b="b" l="l" r="r" t="t"/>
                <a:pathLst>
                  <a:path extrusionOk="0" h="398" w="420">
                    <a:moveTo>
                      <a:pt x="206" y="0"/>
                    </a:moveTo>
                    <a:cubicBezTo>
                      <a:pt x="200" y="0"/>
                      <a:pt x="194" y="1"/>
                      <a:pt x="189" y="1"/>
                    </a:cubicBezTo>
                    <a:cubicBezTo>
                      <a:pt x="80" y="15"/>
                      <a:pt x="0" y="109"/>
                      <a:pt x="10" y="222"/>
                    </a:cubicBezTo>
                    <a:cubicBezTo>
                      <a:pt x="23" y="322"/>
                      <a:pt x="108" y="398"/>
                      <a:pt x="206" y="398"/>
                    </a:cubicBezTo>
                    <a:cubicBezTo>
                      <a:pt x="214" y="398"/>
                      <a:pt x="223" y="397"/>
                      <a:pt x="231" y="396"/>
                    </a:cubicBezTo>
                    <a:cubicBezTo>
                      <a:pt x="339" y="387"/>
                      <a:pt x="419" y="288"/>
                      <a:pt x="410" y="180"/>
                    </a:cubicBezTo>
                    <a:cubicBezTo>
                      <a:pt x="396" y="78"/>
                      <a:pt x="307" y="0"/>
                      <a:pt x="2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7579654" y="2508916"/>
                <a:ext cx="14273" cy="13398"/>
              </a:xfrm>
              <a:custGeom>
                <a:rect b="b" l="l" r="r" t="t"/>
                <a:pathLst>
                  <a:path extrusionOk="0" h="398" w="424">
                    <a:moveTo>
                      <a:pt x="218" y="0"/>
                    </a:moveTo>
                    <a:cubicBezTo>
                      <a:pt x="210" y="0"/>
                      <a:pt x="202" y="1"/>
                      <a:pt x="194" y="2"/>
                    </a:cubicBezTo>
                    <a:cubicBezTo>
                      <a:pt x="81" y="11"/>
                      <a:pt x="1" y="110"/>
                      <a:pt x="15" y="218"/>
                    </a:cubicBezTo>
                    <a:cubicBezTo>
                      <a:pt x="24" y="325"/>
                      <a:pt x="112" y="398"/>
                      <a:pt x="213" y="398"/>
                    </a:cubicBezTo>
                    <a:cubicBezTo>
                      <a:pt x="219" y="398"/>
                      <a:pt x="225" y="397"/>
                      <a:pt x="231" y="397"/>
                    </a:cubicBezTo>
                    <a:cubicBezTo>
                      <a:pt x="344" y="387"/>
                      <a:pt x="424" y="289"/>
                      <a:pt x="410" y="181"/>
                    </a:cubicBezTo>
                    <a:cubicBezTo>
                      <a:pt x="401" y="76"/>
                      <a:pt x="316" y="0"/>
                      <a:pt x="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7636038" y="2179530"/>
                <a:ext cx="15081" cy="13465"/>
              </a:xfrm>
              <a:custGeom>
                <a:rect b="b" l="l" r="r" t="t"/>
                <a:pathLst>
                  <a:path extrusionOk="0" h="400" w="448">
                    <a:moveTo>
                      <a:pt x="223" y="1"/>
                    </a:moveTo>
                    <a:cubicBezTo>
                      <a:pt x="175" y="1"/>
                      <a:pt x="127" y="17"/>
                      <a:pt x="90" y="50"/>
                    </a:cubicBezTo>
                    <a:cubicBezTo>
                      <a:pt x="10" y="125"/>
                      <a:pt x="0" y="252"/>
                      <a:pt x="75" y="332"/>
                    </a:cubicBezTo>
                    <a:cubicBezTo>
                      <a:pt x="115" y="377"/>
                      <a:pt x="170" y="400"/>
                      <a:pt x="224" y="400"/>
                    </a:cubicBezTo>
                    <a:cubicBezTo>
                      <a:pt x="272" y="400"/>
                      <a:pt x="320" y="382"/>
                      <a:pt x="358" y="346"/>
                    </a:cubicBezTo>
                    <a:cubicBezTo>
                      <a:pt x="438" y="271"/>
                      <a:pt x="447" y="144"/>
                      <a:pt x="372" y="64"/>
                    </a:cubicBezTo>
                    <a:cubicBezTo>
                      <a:pt x="332" y="22"/>
                      <a:pt x="277" y="1"/>
                      <a:pt x="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7642838" y="2642118"/>
                <a:ext cx="14912" cy="13431"/>
              </a:xfrm>
              <a:custGeom>
                <a:rect b="b" l="l" r="r" t="t"/>
                <a:pathLst>
                  <a:path extrusionOk="0" h="399" w="443">
                    <a:moveTo>
                      <a:pt x="216" y="1"/>
                    </a:moveTo>
                    <a:cubicBezTo>
                      <a:pt x="169" y="1"/>
                      <a:pt x="122" y="18"/>
                      <a:pt x="85" y="52"/>
                    </a:cubicBezTo>
                    <a:cubicBezTo>
                      <a:pt x="5" y="128"/>
                      <a:pt x="0" y="255"/>
                      <a:pt x="76" y="335"/>
                    </a:cubicBezTo>
                    <a:cubicBezTo>
                      <a:pt x="116" y="377"/>
                      <a:pt x="169" y="398"/>
                      <a:pt x="223" y="398"/>
                    </a:cubicBezTo>
                    <a:cubicBezTo>
                      <a:pt x="270" y="398"/>
                      <a:pt x="318" y="382"/>
                      <a:pt x="358" y="349"/>
                    </a:cubicBezTo>
                    <a:cubicBezTo>
                      <a:pt x="438" y="273"/>
                      <a:pt x="443" y="146"/>
                      <a:pt x="367" y="66"/>
                    </a:cubicBezTo>
                    <a:cubicBezTo>
                      <a:pt x="327" y="23"/>
                      <a:pt x="271"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7754631" y="2675309"/>
                <a:ext cx="14912" cy="13465"/>
              </a:xfrm>
              <a:custGeom>
                <a:rect b="b" l="l" r="r" t="t"/>
                <a:pathLst>
                  <a:path extrusionOk="0" h="400" w="443">
                    <a:moveTo>
                      <a:pt x="221" y="0"/>
                    </a:moveTo>
                    <a:cubicBezTo>
                      <a:pt x="172" y="0"/>
                      <a:pt x="123" y="18"/>
                      <a:pt x="85" y="54"/>
                    </a:cubicBezTo>
                    <a:cubicBezTo>
                      <a:pt x="5" y="129"/>
                      <a:pt x="0" y="256"/>
                      <a:pt x="76" y="336"/>
                    </a:cubicBezTo>
                    <a:cubicBezTo>
                      <a:pt x="115" y="378"/>
                      <a:pt x="168" y="399"/>
                      <a:pt x="222" y="399"/>
                    </a:cubicBezTo>
                    <a:cubicBezTo>
                      <a:pt x="271" y="399"/>
                      <a:pt x="320" y="382"/>
                      <a:pt x="358" y="346"/>
                    </a:cubicBezTo>
                    <a:cubicBezTo>
                      <a:pt x="438" y="270"/>
                      <a:pt x="442" y="143"/>
                      <a:pt x="367" y="64"/>
                    </a:cubicBezTo>
                    <a:cubicBezTo>
                      <a:pt x="328" y="22"/>
                      <a:pt x="274" y="0"/>
                      <a:pt x="2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2"/>
              <p:cNvSpPr/>
              <p:nvPr/>
            </p:nvSpPr>
            <p:spPr>
              <a:xfrm>
                <a:off x="7554003" y="2265874"/>
                <a:ext cx="7170" cy="6733"/>
              </a:xfrm>
              <a:custGeom>
                <a:rect b="b" l="l" r="r" t="t"/>
                <a:pathLst>
                  <a:path extrusionOk="0" h="200" w="213">
                    <a:moveTo>
                      <a:pt x="106" y="0"/>
                    </a:moveTo>
                    <a:cubicBezTo>
                      <a:pt x="56" y="0"/>
                      <a:pt x="14" y="35"/>
                      <a:pt x="5" y="82"/>
                    </a:cubicBezTo>
                    <a:cubicBezTo>
                      <a:pt x="1" y="138"/>
                      <a:pt x="38" y="190"/>
                      <a:pt x="90" y="199"/>
                    </a:cubicBezTo>
                    <a:cubicBezTo>
                      <a:pt x="93" y="199"/>
                      <a:pt x="96" y="200"/>
                      <a:pt x="100" y="200"/>
                    </a:cubicBezTo>
                    <a:cubicBezTo>
                      <a:pt x="152" y="200"/>
                      <a:pt x="199" y="163"/>
                      <a:pt x="203" y="114"/>
                    </a:cubicBezTo>
                    <a:cubicBezTo>
                      <a:pt x="212" y="58"/>
                      <a:pt x="175" y="6"/>
                      <a:pt x="123" y="2"/>
                    </a:cubicBezTo>
                    <a:cubicBezTo>
                      <a:pt x="117" y="1"/>
                      <a:pt x="111"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2"/>
              <p:cNvSpPr/>
              <p:nvPr/>
            </p:nvSpPr>
            <p:spPr>
              <a:xfrm>
                <a:off x="7618601" y="2452397"/>
                <a:ext cx="7338" cy="6733"/>
              </a:xfrm>
              <a:custGeom>
                <a:rect b="b" l="l" r="r" t="t"/>
                <a:pathLst>
                  <a:path extrusionOk="0" h="200" w="218">
                    <a:moveTo>
                      <a:pt x="107" y="0"/>
                    </a:moveTo>
                    <a:cubicBezTo>
                      <a:pt x="61" y="0"/>
                      <a:pt x="19" y="35"/>
                      <a:pt x="10" y="82"/>
                    </a:cubicBezTo>
                    <a:cubicBezTo>
                      <a:pt x="1" y="138"/>
                      <a:pt x="38" y="190"/>
                      <a:pt x="95" y="199"/>
                    </a:cubicBezTo>
                    <a:cubicBezTo>
                      <a:pt x="98" y="199"/>
                      <a:pt x="101" y="200"/>
                      <a:pt x="104" y="200"/>
                    </a:cubicBezTo>
                    <a:cubicBezTo>
                      <a:pt x="152" y="200"/>
                      <a:pt x="199" y="163"/>
                      <a:pt x="208" y="114"/>
                    </a:cubicBezTo>
                    <a:cubicBezTo>
                      <a:pt x="217" y="58"/>
                      <a:pt x="180" y="6"/>
                      <a:pt x="123" y="2"/>
                    </a:cubicBezTo>
                    <a:cubicBezTo>
                      <a:pt x="118" y="1"/>
                      <a:pt x="112" y="0"/>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7833165" y="2595832"/>
                <a:ext cx="7136" cy="6766"/>
              </a:xfrm>
              <a:custGeom>
                <a:rect b="b" l="l" r="r" t="t"/>
                <a:pathLst>
                  <a:path extrusionOk="0" h="201" w="212">
                    <a:moveTo>
                      <a:pt x="105" y="1"/>
                    </a:moveTo>
                    <a:cubicBezTo>
                      <a:pt x="57" y="1"/>
                      <a:pt x="18" y="36"/>
                      <a:pt x="10" y="87"/>
                    </a:cubicBezTo>
                    <a:cubicBezTo>
                      <a:pt x="0" y="139"/>
                      <a:pt x="38" y="190"/>
                      <a:pt x="94" y="200"/>
                    </a:cubicBezTo>
                    <a:cubicBezTo>
                      <a:pt x="98" y="200"/>
                      <a:pt x="101" y="200"/>
                      <a:pt x="104" y="200"/>
                    </a:cubicBezTo>
                    <a:cubicBezTo>
                      <a:pt x="152" y="200"/>
                      <a:pt x="198" y="168"/>
                      <a:pt x="207" y="115"/>
                    </a:cubicBezTo>
                    <a:cubicBezTo>
                      <a:pt x="212" y="59"/>
                      <a:pt x="179" y="12"/>
                      <a:pt x="123" y="2"/>
                    </a:cubicBezTo>
                    <a:cubicBezTo>
                      <a:pt x="117" y="1"/>
                      <a:pt x="111" y="1"/>
                      <a:pt x="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7868140" y="2269240"/>
                <a:ext cx="6699" cy="6665"/>
              </a:xfrm>
              <a:custGeom>
                <a:rect b="b" l="l" r="r" t="t"/>
                <a:pathLst>
                  <a:path extrusionOk="0" h="198" w="199">
                    <a:moveTo>
                      <a:pt x="100" y="0"/>
                    </a:moveTo>
                    <a:cubicBezTo>
                      <a:pt x="43" y="0"/>
                      <a:pt x="1" y="43"/>
                      <a:pt x="1" y="99"/>
                    </a:cubicBezTo>
                    <a:cubicBezTo>
                      <a:pt x="1" y="151"/>
                      <a:pt x="43" y="198"/>
                      <a:pt x="100" y="198"/>
                    </a:cubicBezTo>
                    <a:cubicBezTo>
                      <a:pt x="156" y="198"/>
                      <a:pt x="198" y="151"/>
                      <a:pt x="198" y="99"/>
                    </a:cubicBezTo>
                    <a:cubicBezTo>
                      <a:pt x="198" y="43"/>
                      <a:pt x="156"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2"/>
              <p:cNvSpPr/>
              <p:nvPr/>
            </p:nvSpPr>
            <p:spPr>
              <a:xfrm>
                <a:off x="7869722" y="2388001"/>
                <a:ext cx="6699" cy="6665"/>
              </a:xfrm>
              <a:custGeom>
                <a:rect b="b" l="l" r="r" t="t"/>
                <a:pathLst>
                  <a:path extrusionOk="0" h="198" w="199">
                    <a:moveTo>
                      <a:pt x="100" y="0"/>
                    </a:moveTo>
                    <a:cubicBezTo>
                      <a:pt x="43" y="0"/>
                      <a:pt x="1" y="42"/>
                      <a:pt x="1" y="99"/>
                    </a:cubicBezTo>
                    <a:cubicBezTo>
                      <a:pt x="1" y="151"/>
                      <a:pt x="43" y="198"/>
                      <a:pt x="100" y="198"/>
                    </a:cubicBezTo>
                    <a:cubicBezTo>
                      <a:pt x="156" y="198"/>
                      <a:pt x="198" y="151"/>
                      <a:pt x="198" y="99"/>
                    </a:cubicBezTo>
                    <a:cubicBezTo>
                      <a:pt x="198" y="42"/>
                      <a:pt x="156"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2"/>
              <p:cNvSpPr/>
              <p:nvPr/>
            </p:nvSpPr>
            <p:spPr>
              <a:xfrm>
                <a:off x="7646945" y="2571494"/>
                <a:ext cx="6699" cy="6699"/>
              </a:xfrm>
              <a:custGeom>
                <a:rect b="b" l="l" r="r" t="t"/>
                <a:pathLst>
                  <a:path extrusionOk="0" h="199" w="199">
                    <a:moveTo>
                      <a:pt x="100" y="1"/>
                    </a:moveTo>
                    <a:cubicBezTo>
                      <a:pt x="43" y="1"/>
                      <a:pt x="1" y="43"/>
                      <a:pt x="1" y="100"/>
                    </a:cubicBezTo>
                    <a:cubicBezTo>
                      <a:pt x="1" y="156"/>
                      <a:pt x="43" y="198"/>
                      <a:pt x="100" y="198"/>
                    </a:cubicBezTo>
                    <a:cubicBezTo>
                      <a:pt x="156" y="198"/>
                      <a:pt x="198" y="156"/>
                      <a:pt x="198" y="100"/>
                    </a:cubicBezTo>
                    <a:cubicBezTo>
                      <a:pt x="198" y="43"/>
                      <a:pt x="156"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2"/>
              <p:cNvSpPr/>
              <p:nvPr/>
            </p:nvSpPr>
            <p:spPr>
              <a:xfrm>
                <a:off x="7590728" y="2368207"/>
                <a:ext cx="21106" cy="21073"/>
              </a:xfrm>
              <a:custGeom>
                <a:rect b="b" l="l" r="r" t="t"/>
                <a:pathLst>
                  <a:path extrusionOk="0" h="626" w="627">
                    <a:moveTo>
                      <a:pt x="316" y="0"/>
                    </a:moveTo>
                    <a:cubicBezTo>
                      <a:pt x="142" y="0"/>
                      <a:pt x="1" y="141"/>
                      <a:pt x="1" y="315"/>
                    </a:cubicBezTo>
                    <a:cubicBezTo>
                      <a:pt x="1" y="485"/>
                      <a:pt x="142" y="626"/>
                      <a:pt x="316" y="626"/>
                    </a:cubicBezTo>
                    <a:cubicBezTo>
                      <a:pt x="485" y="626"/>
                      <a:pt x="627" y="485"/>
                      <a:pt x="627" y="315"/>
                    </a:cubicBezTo>
                    <a:cubicBezTo>
                      <a:pt x="627" y="141"/>
                      <a:pt x="485" y="0"/>
                      <a:pt x="3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2"/>
              <p:cNvSpPr/>
              <p:nvPr/>
            </p:nvSpPr>
            <p:spPr>
              <a:xfrm>
                <a:off x="7873055" y="2534129"/>
                <a:ext cx="20938" cy="21106"/>
              </a:xfrm>
              <a:custGeom>
                <a:rect b="b" l="l" r="r" t="t"/>
                <a:pathLst>
                  <a:path extrusionOk="0" h="627" w="622">
                    <a:moveTo>
                      <a:pt x="311" y="1"/>
                    </a:moveTo>
                    <a:cubicBezTo>
                      <a:pt x="142" y="1"/>
                      <a:pt x="1" y="142"/>
                      <a:pt x="1" y="316"/>
                    </a:cubicBezTo>
                    <a:cubicBezTo>
                      <a:pt x="1" y="485"/>
                      <a:pt x="142" y="626"/>
                      <a:pt x="311" y="626"/>
                    </a:cubicBezTo>
                    <a:cubicBezTo>
                      <a:pt x="485" y="626"/>
                      <a:pt x="621" y="485"/>
                      <a:pt x="621" y="316"/>
                    </a:cubicBezTo>
                    <a:cubicBezTo>
                      <a:pt x="621" y="142"/>
                      <a:pt x="485" y="1"/>
                      <a:pt x="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2"/>
              <p:cNvSpPr/>
              <p:nvPr/>
            </p:nvSpPr>
            <p:spPr>
              <a:xfrm>
                <a:off x="7857705" y="2175659"/>
                <a:ext cx="20938" cy="21106"/>
              </a:xfrm>
              <a:custGeom>
                <a:rect b="b" l="l" r="r" t="t"/>
                <a:pathLst>
                  <a:path extrusionOk="0" h="627" w="622">
                    <a:moveTo>
                      <a:pt x="311" y="0"/>
                    </a:moveTo>
                    <a:cubicBezTo>
                      <a:pt x="137" y="0"/>
                      <a:pt x="0" y="142"/>
                      <a:pt x="0" y="316"/>
                    </a:cubicBezTo>
                    <a:cubicBezTo>
                      <a:pt x="0" y="485"/>
                      <a:pt x="137" y="626"/>
                      <a:pt x="311" y="626"/>
                    </a:cubicBezTo>
                    <a:cubicBezTo>
                      <a:pt x="485" y="626"/>
                      <a:pt x="621" y="485"/>
                      <a:pt x="621" y="316"/>
                    </a:cubicBezTo>
                    <a:cubicBezTo>
                      <a:pt x="621" y="142"/>
                      <a:pt x="485" y="0"/>
                      <a:pt x="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828" name="Shape 828"/>
        <p:cNvGrpSpPr/>
        <p:nvPr/>
      </p:nvGrpSpPr>
      <p:grpSpPr>
        <a:xfrm>
          <a:off x="0" y="0"/>
          <a:ext cx="0" cy="0"/>
          <a:chOff x="0" y="0"/>
          <a:chExt cx="0" cy="0"/>
        </a:xfrm>
      </p:grpSpPr>
      <p:sp>
        <p:nvSpPr>
          <p:cNvPr id="829" name="Google Shape;829;p33"/>
          <p:cNvSpPr/>
          <p:nvPr/>
        </p:nvSpPr>
        <p:spPr>
          <a:xfrm rot="-8099932">
            <a:off x="7015478" y="-1347895"/>
            <a:ext cx="4590972" cy="2695782"/>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33"/>
          <p:cNvGrpSpPr/>
          <p:nvPr/>
        </p:nvGrpSpPr>
        <p:grpSpPr>
          <a:xfrm rot="-5400000">
            <a:off x="-1292337" y="22114"/>
            <a:ext cx="3104386" cy="736518"/>
            <a:chOff x="3734632" y="-201517"/>
            <a:chExt cx="3104386" cy="736518"/>
          </a:xfrm>
        </p:grpSpPr>
        <p:sp>
          <p:nvSpPr>
            <p:cNvPr id="831" name="Google Shape;831;p33"/>
            <p:cNvSpPr/>
            <p:nvPr/>
          </p:nvSpPr>
          <p:spPr>
            <a:xfrm>
              <a:off x="5002528" y="3286"/>
              <a:ext cx="376653" cy="376653"/>
            </a:xfrm>
            <a:custGeom>
              <a:rect b="b" l="l" r="r" t="t"/>
              <a:pathLst>
                <a:path extrusionOk="0" h="7654" w="7654">
                  <a:moveTo>
                    <a:pt x="5252" y="1504"/>
                  </a:moveTo>
                  <a:cubicBezTo>
                    <a:pt x="5300" y="1504"/>
                    <a:pt x="5350" y="1507"/>
                    <a:pt x="5400" y="1511"/>
                  </a:cubicBezTo>
                  <a:lnTo>
                    <a:pt x="6077" y="1577"/>
                  </a:lnTo>
                  <a:lnTo>
                    <a:pt x="6143" y="2254"/>
                  </a:lnTo>
                  <a:cubicBezTo>
                    <a:pt x="6153" y="2324"/>
                    <a:pt x="6153" y="2395"/>
                    <a:pt x="6148" y="2461"/>
                  </a:cubicBezTo>
                  <a:lnTo>
                    <a:pt x="5673" y="1986"/>
                  </a:lnTo>
                  <a:lnTo>
                    <a:pt x="5193" y="1506"/>
                  </a:lnTo>
                  <a:cubicBezTo>
                    <a:pt x="5212" y="1505"/>
                    <a:pt x="5232" y="1504"/>
                    <a:pt x="5252" y="1504"/>
                  </a:cubicBezTo>
                  <a:close/>
                  <a:moveTo>
                    <a:pt x="4953" y="1534"/>
                  </a:moveTo>
                  <a:lnTo>
                    <a:pt x="5536" y="2117"/>
                  </a:lnTo>
                  <a:lnTo>
                    <a:pt x="6120" y="2701"/>
                  </a:lnTo>
                  <a:cubicBezTo>
                    <a:pt x="6082" y="2903"/>
                    <a:pt x="5993" y="3086"/>
                    <a:pt x="5866" y="3237"/>
                  </a:cubicBezTo>
                  <a:lnTo>
                    <a:pt x="5141" y="2513"/>
                  </a:lnTo>
                  <a:lnTo>
                    <a:pt x="4422" y="1788"/>
                  </a:lnTo>
                  <a:cubicBezTo>
                    <a:pt x="4572" y="1661"/>
                    <a:pt x="4751" y="1577"/>
                    <a:pt x="4953" y="1534"/>
                  </a:cubicBezTo>
                  <a:close/>
                  <a:moveTo>
                    <a:pt x="4285" y="1925"/>
                  </a:moveTo>
                  <a:lnTo>
                    <a:pt x="5010" y="2644"/>
                  </a:lnTo>
                  <a:lnTo>
                    <a:pt x="5734" y="3369"/>
                  </a:lnTo>
                  <a:cubicBezTo>
                    <a:pt x="5584" y="3496"/>
                    <a:pt x="5400" y="3585"/>
                    <a:pt x="5198" y="3623"/>
                  </a:cubicBezTo>
                  <a:lnTo>
                    <a:pt x="4615" y="3039"/>
                  </a:lnTo>
                  <a:lnTo>
                    <a:pt x="4031" y="2456"/>
                  </a:lnTo>
                  <a:cubicBezTo>
                    <a:pt x="4074" y="2254"/>
                    <a:pt x="4158" y="2075"/>
                    <a:pt x="4285" y="1925"/>
                  </a:cubicBezTo>
                  <a:close/>
                  <a:moveTo>
                    <a:pt x="4003" y="2696"/>
                  </a:moveTo>
                  <a:lnTo>
                    <a:pt x="4483" y="3176"/>
                  </a:lnTo>
                  <a:lnTo>
                    <a:pt x="4958" y="3651"/>
                  </a:lnTo>
                  <a:cubicBezTo>
                    <a:pt x="4931" y="3653"/>
                    <a:pt x="4903" y="3654"/>
                    <a:pt x="4874" y="3654"/>
                  </a:cubicBezTo>
                  <a:cubicBezTo>
                    <a:pt x="4834" y="3654"/>
                    <a:pt x="4792" y="3652"/>
                    <a:pt x="4751" y="3646"/>
                  </a:cubicBezTo>
                  <a:lnTo>
                    <a:pt x="4074" y="3580"/>
                  </a:lnTo>
                  <a:lnTo>
                    <a:pt x="4008" y="2903"/>
                  </a:lnTo>
                  <a:cubicBezTo>
                    <a:pt x="4003" y="2832"/>
                    <a:pt x="3998" y="2762"/>
                    <a:pt x="4003" y="2696"/>
                  </a:cubicBezTo>
                  <a:close/>
                  <a:moveTo>
                    <a:pt x="2754" y="4002"/>
                  </a:moveTo>
                  <a:cubicBezTo>
                    <a:pt x="2803" y="4002"/>
                    <a:pt x="2853" y="4005"/>
                    <a:pt x="2902" y="4008"/>
                  </a:cubicBezTo>
                  <a:lnTo>
                    <a:pt x="3580" y="4074"/>
                  </a:lnTo>
                  <a:lnTo>
                    <a:pt x="3646" y="4752"/>
                  </a:lnTo>
                  <a:cubicBezTo>
                    <a:pt x="3650" y="4822"/>
                    <a:pt x="3655" y="4893"/>
                    <a:pt x="3650" y="4958"/>
                  </a:cubicBezTo>
                  <a:lnTo>
                    <a:pt x="3175" y="4483"/>
                  </a:lnTo>
                  <a:lnTo>
                    <a:pt x="2695" y="4004"/>
                  </a:lnTo>
                  <a:cubicBezTo>
                    <a:pt x="2715" y="4002"/>
                    <a:pt x="2734" y="4002"/>
                    <a:pt x="2754" y="4002"/>
                  </a:cubicBezTo>
                  <a:close/>
                  <a:moveTo>
                    <a:pt x="2456" y="4032"/>
                  </a:moveTo>
                  <a:lnTo>
                    <a:pt x="3039" y="4615"/>
                  </a:lnTo>
                  <a:lnTo>
                    <a:pt x="3622" y="5198"/>
                  </a:lnTo>
                  <a:cubicBezTo>
                    <a:pt x="3580" y="5401"/>
                    <a:pt x="3495" y="5584"/>
                    <a:pt x="3368" y="5735"/>
                  </a:cubicBezTo>
                  <a:lnTo>
                    <a:pt x="2644" y="5010"/>
                  </a:lnTo>
                  <a:lnTo>
                    <a:pt x="1919" y="4286"/>
                  </a:lnTo>
                  <a:cubicBezTo>
                    <a:pt x="2075" y="4159"/>
                    <a:pt x="2253" y="4074"/>
                    <a:pt x="2456" y="4032"/>
                  </a:cubicBezTo>
                  <a:close/>
                  <a:moveTo>
                    <a:pt x="1788" y="4422"/>
                  </a:moveTo>
                  <a:lnTo>
                    <a:pt x="2512" y="5142"/>
                  </a:lnTo>
                  <a:lnTo>
                    <a:pt x="3236" y="5866"/>
                  </a:lnTo>
                  <a:cubicBezTo>
                    <a:pt x="3086" y="5993"/>
                    <a:pt x="2902" y="6083"/>
                    <a:pt x="2700" y="6125"/>
                  </a:cubicBezTo>
                  <a:lnTo>
                    <a:pt x="2117" y="5537"/>
                  </a:lnTo>
                  <a:lnTo>
                    <a:pt x="1534" y="4954"/>
                  </a:lnTo>
                  <a:cubicBezTo>
                    <a:pt x="1576" y="4752"/>
                    <a:pt x="1661" y="4573"/>
                    <a:pt x="1788" y="4422"/>
                  </a:cubicBezTo>
                  <a:close/>
                  <a:moveTo>
                    <a:pt x="1505" y="5194"/>
                  </a:moveTo>
                  <a:lnTo>
                    <a:pt x="1985" y="5673"/>
                  </a:lnTo>
                  <a:lnTo>
                    <a:pt x="2460" y="6149"/>
                  </a:lnTo>
                  <a:cubicBezTo>
                    <a:pt x="2433" y="6150"/>
                    <a:pt x="2405" y="6152"/>
                    <a:pt x="2376" y="6152"/>
                  </a:cubicBezTo>
                  <a:cubicBezTo>
                    <a:pt x="2336" y="6152"/>
                    <a:pt x="2295" y="6149"/>
                    <a:pt x="2253" y="6144"/>
                  </a:cubicBezTo>
                  <a:lnTo>
                    <a:pt x="1576" y="6078"/>
                  </a:lnTo>
                  <a:lnTo>
                    <a:pt x="1510" y="5401"/>
                  </a:lnTo>
                  <a:cubicBezTo>
                    <a:pt x="1505" y="5330"/>
                    <a:pt x="1501" y="5260"/>
                    <a:pt x="1505" y="5194"/>
                  </a:cubicBezTo>
                  <a:close/>
                  <a:moveTo>
                    <a:pt x="6468" y="1"/>
                  </a:moveTo>
                  <a:lnTo>
                    <a:pt x="5932" y="53"/>
                  </a:lnTo>
                  <a:lnTo>
                    <a:pt x="6026" y="1031"/>
                  </a:lnTo>
                  <a:lnTo>
                    <a:pt x="6026" y="1031"/>
                  </a:lnTo>
                  <a:lnTo>
                    <a:pt x="5452" y="974"/>
                  </a:lnTo>
                  <a:cubicBezTo>
                    <a:pt x="5382" y="968"/>
                    <a:pt x="5312" y="964"/>
                    <a:pt x="5244" y="964"/>
                  </a:cubicBezTo>
                  <a:cubicBezTo>
                    <a:pt x="4748" y="964"/>
                    <a:pt x="4301" y="1142"/>
                    <a:pt x="3970" y="1473"/>
                  </a:cubicBezTo>
                  <a:cubicBezTo>
                    <a:pt x="3594" y="1849"/>
                    <a:pt x="3415" y="2376"/>
                    <a:pt x="3472" y="2955"/>
                  </a:cubicBezTo>
                  <a:lnTo>
                    <a:pt x="3495" y="3223"/>
                  </a:lnTo>
                  <a:lnTo>
                    <a:pt x="3528" y="3529"/>
                  </a:lnTo>
                  <a:lnTo>
                    <a:pt x="3528" y="3529"/>
                  </a:lnTo>
                  <a:lnTo>
                    <a:pt x="3222" y="3496"/>
                  </a:lnTo>
                  <a:lnTo>
                    <a:pt x="3222" y="3500"/>
                  </a:lnTo>
                  <a:lnTo>
                    <a:pt x="2954" y="3472"/>
                  </a:lnTo>
                  <a:cubicBezTo>
                    <a:pt x="2884" y="3465"/>
                    <a:pt x="2815" y="3462"/>
                    <a:pt x="2746" y="3462"/>
                  </a:cubicBezTo>
                  <a:cubicBezTo>
                    <a:pt x="2250" y="3462"/>
                    <a:pt x="1803" y="3640"/>
                    <a:pt x="1473" y="3971"/>
                  </a:cubicBezTo>
                  <a:cubicBezTo>
                    <a:pt x="1096" y="4347"/>
                    <a:pt x="917" y="4874"/>
                    <a:pt x="974" y="5452"/>
                  </a:cubicBezTo>
                  <a:lnTo>
                    <a:pt x="1030" y="6026"/>
                  </a:lnTo>
                  <a:lnTo>
                    <a:pt x="52" y="5932"/>
                  </a:lnTo>
                  <a:lnTo>
                    <a:pt x="0" y="6468"/>
                  </a:lnTo>
                  <a:lnTo>
                    <a:pt x="1082" y="6572"/>
                  </a:lnTo>
                  <a:lnTo>
                    <a:pt x="1186" y="7654"/>
                  </a:lnTo>
                  <a:lnTo>
                    <a:pt x="1722" y="7602"/>
                  </a:lnTo>
                  <a:lnTo>
                    <a:pt x="1628" y="6624"/>
                  </a:lnTo>
                  <a:lnTo>
                    <a:pt x="2202" y="6680"/>
                  </a:lnTo>
                  <a:cubicBezTo>
                    <a:pt x="2273" y="6687"/>
                    <a:pt x="2344" y="6690"/>
                    <a:pt x="2413" y="6690"/>
                  </a:cubicBezTo>
                  <a:cubicBezTo>
                    <a:pt x="2908" y="6690"/>
                    <a:pt x="3353" y="6516"/>
                    <a:pt x="3683" y="6186"/>
                  </a:cubicBezTo>
                  <a:cubicBezTo>
                    <a:pt x="4064" y="5805"/>
                    <a:pt x="4238" y="5278"/>
                    <a:pt x="4182" y="4700"/>
                  </a:cubicBezTo>
                  <a:lnTo>
                    <a:pt x="4158" y="4436"/>
                  </a:lnTo>
                  <a:lnTo>
                    <a:pt x="4125" y="4126"/>
                  </a:lnTo>
                  <a:lnTo>
                    <a:pt x="4436" y="4159"/>
                  </a:lnTo>
                  <a:lnTo>
                    <a:pt x="4699" y="4182"/>
                  </a:lnTo>
                  <a:cubicBezTo>
                    <a:pt x="4771" y="4189"/>
                    <a:pt x="4841" y="4193"/>
                    <a:pt x="4911" y="4193"/>
                  </a:cubicBezTo>
                  <a:cubicBezTo>
                    <a:pt x="5406" y="4193"/>
                    <a:pt x="5852" y="4018"/>
                    <a:pt x="6186" y="3688"/>
                  </a:cubicBezTo>
                  <a:cubicBezTo>
                    <a:pt x="6562" y="3307"/>
                    <a:pt x="6736" y="2781"/>
                    <a:pt x="6679" y="2202"/>
                  </a:cubicBezTo>
                  <a:lnTo>
                    <a:pt x="6623" y="1628"/>
                  </a:lnTo>
                  <a:lnTo>
                    <a:pt x="7601" y="1722"/>
                  </a:lnTo>
                  <a:lnTo>
                    <a:pt x="7653" y="1186"/>
                  </a:lnTo>
                  <a:lnTo>
                    <a:pt x="6571" y="1083"/>
                  </a:lnTo>
                  <a:lnTo>
                    <a:pt x="6468"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3"/>
            <p:cNvSpPr/>
            <p:nvPr/>
          </p:nvSpPr>
          <p:spPr>
            <a:xfrm>
              <a:off x="5756610" y="308340"/>
              <a:ext cx="226661" cy="226661"/>
            </a:xfrm>
            <a:custGeom>
              <a:rect b="b" l="l" r="r" t="t"/>
              <a:pathLst>
                <a:path extrusionOk="0" h="4606" w="4606">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3"/>
            <p:cNvSpPr/>
            <p:nvPr/>
          </p:nvSpPr>
          <p:spPr>
            <a:xfrm>
              <a:off x="4483814" y="78287"/>
              <a:ext cx="226661" cy="226661"/>
            </a:xfrm>
            <a:custGeom>
              <a:rect b="b" l="l" r="r" t="t"/>
              <a:pathLst>
                <a:path extrusionOk="0" h="4606" w="4606">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3"/>
            <p:cNvSpPr/>
            <p:nvPr/>
          </p:nvSpPr>
          <p:spPr>
            <a:xfrm>
              <a:off x="3734632" y="117747"/>
              <a:ext cx="376653" cy="376653"/>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3"/>
            <p:cNvSpPr/>
            <p:nvPr/>
          </p:nvSpPr>
          <p:spPr>
            <a:xfrm>
              <a:off x="6688732" y="-201517"/>
              <a:ext cx="150287" cy="148614"/>
            </a:xfrm>
            <a:custGeom>
              <a:rect b="b" l="l" r="r" t="t"/>
              <a:pathLst>
                <a:path extrusionOk="0" h="3020" w="3054">
                  <a:moveTo>
                    <a:pt x="2882" y="1"/>
                  </a:moveTo>
                  <a:cubicBezTo>
                    <a:pt x="2842" y="1"/>
                    <a:pt x="2802" y="16"/>
                    <a:pt x="2771" y="46"/>
                  </a:cubicBezTo>
                  <a:lnTo>
                    <a:pt x="62" y="2751"/>
                  </a:lnTo>
                  <a:cubicBezTo>
                    <a:pt x="1" y="2812"/>
                    <a:pt x="1" y="2911"/>
                    <a:pt x="62" y="2972"/>
                  </a:cubicBezTo>
                  <a:cubicBezTo>
                    <a:pt x="95" y="3005"/>
                    <a:pt x="132" y="3019"/>
                    <a:pt x="175" y="3019"/>
                  </a:cubicBezTo>
                  <a:cubicBezTo>
                    <a:pt x="212" y="3019"/>
                    <a:pt x="255" y="3005"/>
                    <a:pt x="283" y="2972"/>
                  </a:cubicBezTo>
                  <a:lnTo>
                    <a:pt x="2992" y="268"/>
                  </a:lnTo>
                  <a:cubicBezTo>
                    <a:pt x="3053" y="206"/>
                    <a:pt x="3053" y="108"/>
                    <a:pt x="2992" y="46"/>
                  </a:cubicBezTo>
                  <a:cubicBezTo>
                    <a:pt x="2962" y="16"/>
                    <a:pt x="2922" y="1"/>
                    <a:pt x="2882"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3"/>
            <p:cNvSpPr/>
            <p:nvPr/>
          </p:nvSpPr>
          <p:spPr>
            <a:xfrm>
              <a:off x="5671232" y="20909"/>
              <a:ext cx="150238" cy="148614"/>
            </a:xfrm>
            <a:custGeom>
              <a:rect b="b" l="l" r="r" t="t"/>
              <a:pathLst>
                <a:path extrusionOk="0" h="3020" w="3053">
                  <a:moveTo>
                    <a:pt x="2879" y="1"/>
                  </a:moveTo>
                  <a:cubicBezTo>
                    <a:pt x="2838" y="1"/>
                    <a:pt x="2796" y="16"/>
                    <a:pt x="2766" y="47"/>
                  </a:cubicBezTo>
                  <a:lnTo>
                    <a:pt x="61" y="2751"/>
                  </a:lnTo>
                  <a:cubicBezTo>
                    <a:pt x="0" y="2812"/>
                    <a:pt x="0" y="2911"/>
                    <a:pt x="61" y="2972"/>
                  </a:cubicBezTo>
                  <a:cubicBezTo>
                    <a:pt x="94" y="3005"/>
                    <a:pt x="132" y="3019"/>
                    <a:pt x="174" y="3019"/>
                  </a:cubicBezTo>
                  <a:cubicBezTo>
                    <a:pt x="212" y="3019"/>
                    <a:pt x="254" y="3005"/>
                    <a:pt x="282" y="2972"/>
                  </a:cubicBezTo>
                  <a:lnTo>
                    <a:pt x="2992" y="268"/>
                  </a:lnTo>
                  <a:cubicBezTo>
                    <a:pt x="3053" y="207"/>
                    <a:pt x="3053" y="108"/>
                    <a:pt x="2992" y="47"/>
                  </a:cubicBezTo>
                  <a:cubicBezTo>
                    <a:pt x="2961" y="16"/>
                    <a:pt x="2920" y="1"/>
                    <a:pt x="287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33"/>
          <p:cNvGrpSpPr/>
          <p:nvPr/>
        </p:nvGrpSpPr>
        <p:grpSpPr>
          <a:xfrm flipH="1">
            <a:off x="4" y="2258795"/>
            <a:ext cx="7041313" cy="2969217"/>
            <a:chOff x="4710633" y="3026707"/>
            <a:chExt cx="4686710" cy="1976316"/>
          </a:xfrm>
        </p:grpSpPr>
        <p:sp>
          <p:nvSpPr>
            <p:cNvPr id="838" name="Google Shape;838;p33"/>
            <p:cNvSpPr/>
            <p:nvPr/>
          </p:nvSpPr>
          <p:spPr>
            <a:xfrm>
              <a:off x="5110113" y="4834831"/>
              <a:ext cx="23670" cy="23670"/>
            </a:xfrm>
            <a:custGeom>
              <a:rect b="b" l="l" r="r" t="t"/>
              <a:pathLst>
                <a:path extrusionOk="0" h="481" w="481">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3"/>
            <p:cNvSpPr/>
            <p:nvPr/>
          </p:nvSpPr>
          <p:spPr>
            <a:xfrm>
              <a:off x="8936913" y="4484012"/>
              <a:ext cx="23670" cy="23424"/>
            </a:xfrm>
            <a:custGeom>
              <a:rect b="b" l="l" r="r" t="t"/>
              <a:pathLst>
                <a:path extrusionOk="0" h="476" w="481">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3"/>
            <p:cNvSpPr/>
            <p:nvPr/>
          </p:nvSpPr>
          <p:spPr>
            <a:xfrm>
              <a:off x="9006814" y="3574307"/>
              <a:ext cx="40549" cy="40598"/>
            </a:xfrm>
            <a:custGeom>
              <a:rect b="b" l="l" r="r" t="t"/>
              <a:pathLst>
                <a:path extrusionOk="0" h="825" w="824">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3"/>
            <p:cNvSpPr/>
            <p:nvPr/>
          </p:nvSpPr>
          <p:spPr>
            <a:xfrm>
              <a:off x="8888097" y="4242592"/>
              <a:ext cx="40549" cy="40549"/>
            </a:xfrm>
            <a:custGeom>
              <a:rect b="b" l="l" r="r" t="t"/>
              <a:pathLst>
                <a:path extrusionOk="0" h="824" w="824">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3"/>
            <p:cNvSpPr/>
            <p:nvPr/>
          </p:nvSpPr>
          <p:spPr>
            <a:xfrm>
              <a:off x="9054941" y="4239124"/>
              <a:ext cx="40352" cy="40303"/>
            </a:xfrm>
            <a:custGeom>
              <a:rect b="b" l="l" r="r" t="t"/>
              <a:pathLst>
                <a:path extrusionOk="0" h="819" w="82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3"/>
            <p:cNvSpPr/>
            <p:nvPr/>
          </p:nvSpPr>
          <p:spPr>
            <a:xfrm>
              <a:off x="9213296" y="3459502"/>
              <a:ext cx="40303" cy="40598"/>
            </a:xfrm>
            <a:custGeom>
              <a:rect b="b" l="l" r="r" t="t"/>
              <a:pathLst>
                <a:path extrusionOk="0" h="825" w="819">
                  <a:moveTo>
                    <a:pt x="409" y="1"/>
                  </a:moveTo>
                  <a:cubicBezTo>
                    <a:pt x="184" y="1"/>
                    <a:pt x="0" y="184"/>
                    <a:pt x="0" y="415"/>
                  </a:cubicBezTo>
                  <a:cubicBezTo>
                    <a:pt x="0" y="641"/>
                    <a:pt x="184" y="824"/>
                    <a:pt x="409" y="824"/>
                  </a:cubicBezTo>
                  <a:cubicBezTo>
                    <a:pt x="635" y="824"/>
                    <a:pt x="819" y="641"/>
                    <a:pt x="819" y="415"/>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3"/>
            <p:cNvSpPr/>
            <p:nvPr/>
          </p:nvSpPr>
          <p:spPr>
            <a:xfrm>
              <a:off x="8939693" y="3247164"/>
              <a:ext cx="44486" cy="39073"/>
            </a:xfrm>
            <a:custGeom>
              <a:rect b="b" l="l" r="r" t="t"/>
              <a:pathLst>
                <a:path extrusionOk="0" h="794" w="904">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3"/>
            <p:cNvSpPr/>
            <p:nvPr/>
          </p:nvSpPr>
          <p:spPr>
            <a:xfrm>
              <a:off x="8855200" y="3155389"/>
              <a:ext cx="213719" cy="222478"/>
            </a:xfrm>
            <a:custGeom>
              <a:rect b="b" l="l" r="r" t="t"/>
              <a:pathLst>
                <a:path extrusionOk="0" h="4521" w="4343">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3"/>
            <p:cNvSpPr/>
            <p:nvPr/>
          </p:nvSpPr>
          <p:spPr>
            <a:xfrm>
              <a:off x="4770816" y="4784244"/>
              <a:ext cx="30363" cy="26918"/>
            </a:xfrm>
            <a:custGeom>
              <a:rect b="b" l="l" r="r" t="t"/>
              <a:pathLst>
                <a:path extrusionOk="0" h="547" w="617">
                  <a:moveTo>
                    <a:pt x="307" y="0"/>
                  </a:moveTo>
                  <a:cubicBezTo>
                    <a:pt x="246" y="0"/>
                    <a:pt x="186" y="21"/>
                    <a:pt x="137" y="64"/>
                  </a:cubicBezTo>
                  <a:cubicBezTo>
                    <a:pt x="19" y="158"/>
                    <a:pt x="0" y="327"/>
                    <a:pt x="99" y="445"/>
                  </a:cubicBezTo>
                  <a:cubicBezTo>
                    <a:pt x="152" y="512"/>
                    <a:pt x="229" y="546"/>
                    <a:pt x="307" y="546"/>
                  </a:cubicBezTo>
                  <a:cubicBezTo>
                    <a:pt x="368" y="546"/>
                    <a:pt x="429" y="526"/>
                    <a:pt x="480" y="483"/>
                  </a:cubicBezTo>
                  <a:cubicBezTo>
                    <a:pt x="598" y="389"/>
                    <a:pt x="616" y="215"/>
                    <a:pt x="518" y="102"/>
                  </a:cubicBezTo>
                  <a:cubicBezTo>
                    <a:pt x="464" y="35"/>
                    <a:pt x="386" y="0"/>
                    <a:pt x="3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3"/>
            <p:cNvSpPr/>
            <p:nvPr/>
          </p:nvSpPr>
          <p:spPr>
            <a:xfrm>
              <a:off x="4710633" y="4721600"/>
              <a:ext cx="150730" cy="152207"/>
            </a:xfrm>
            <a:custGeom>
              <a:rect b="b" l="l" r="r" t="t"/>
              <a:pathLst>
                <a:path extrusionOk="0" h="3093" w="3063">
                  <a:moveTo>
                    <a:pt x="1348" y="38"/>
                  </a:moveTo>
                  <a:cubicBezTo>
                    <a:pt x="1492" y="38"/>
                    <a:pt x="1664" y="358"/>
                    <a:pt x="1792" y="824"/>
                  </a:cubicBezTo>
                  <a:cubicBezTo>
                    <a:pt x="1679" y="890"/>
                    <a:pt x="1562" y="975"/>
                    <a:pt x="1444" y="1064"/>
                  </a:cubicBezTo>
                  <a:cubicBezTo>
                    <a:pt x="1322" y="1027"/>
                    <a:pt x="1204" y="998"/>
                    <a:pt x="1096" y="975"/>
                  </a:cubicBezTo>
                  <a:cubicBezTo>
                    <a:pt x="1091" y="448"/>
                    <a:pt x="1181" y="62"/>
                    <a:pt x="1336" y="39"/>
                  </a:cubicBezTo>
                  <a:cubicBezTo>
                    <a:pt x="1340" y="38"/>
                    <a:pt x="1344" y="38"/>
                    <a:pt x="1348" y="38"/>
                  </a:cubicBezTo>
                  <a:close/>
                  <a:moveTo>
                    <a:pt x="1802" y="862"/>
                  </a:moveTo>
                  <a:cubicBezTo>
                    <a:pt x="1830" y="970"/>
                    <a:pt x="1853" y="1088"/>
                    <a:pt x="1877" y="1210"/>
                  </a:cubicBezTo>
                  <a:cubicBezTo>
                    <a:pt x="1811" y="1182"/>
                    <a:pt x="1741" y="1158"/>
                    <a:pt x="1670" y="1135"/>
                  </a:cubicBezTo>
                  <a:cubicBezTo>
                    <a:pt x="1609" y="1111"/>
                    <a:pt x="1548" y="1097"/>
                    <a:pt x="1491" y="1078"/>
                  </a:cubicBezTo>
                  <a:cubicBezTo>
                    <a:pt x="1595" y="998"/>
                    <a:pt x="1698" y="928"/>
                    <a:pt x="1802" y="862"/>
                  </a:cubicBezTo>
                  <a:close/>
                  <a:moveTo>
                    <a:pt x="1096" y="1017"/>
                  </a:moveTo>
                  <a:lnTo>
                    <a:pt x="1096" y="1017"/>
                  </a:lnTo>
                  <a:cubicBezTo>
                    <a:pt x="1195" y="1036"/>
                    <a:pt x="1298" y="1064"/>
                    <a:pt x="1402" y="1092"/>
                  </a:cubicBezTo>
                  <a:cubicBezTo>
                    <a:pt x="1355" y="1130"/>
                    <a:pt x="1303" y="1168"/>
                    <a:pt x="1256" y="1210"/>
                  </a:cubicBezTo>
                  <a:cubicBezTo>
                    <a:pt x="1204" y="1252"/>
                    <a:pt x="1157" y="1290"/>
                    <a:pt x="1110" y="1332"/>
                  </a:cubicBezTo>
                  <a:cubicBezTo>
                    <a:pt x="1101" y="1224"/>
                    <a:pt x="1096" y="1116"/>
                    <a:pt x="1096" y="1017"/>
                  </a:cubicBezTo>
                  <a:close/>
                  <a:moveTo>
                    <a:pt x="2577" y="538"/>
                  </a:moveTo>
                  <a:cubicBezTo>
                    <a:pt x="2636" y="538"/>
                    <a:pt x="2680" y="553"/>
                    <a:pt x="2705" y="584"/>
                  </a:cubicBezTo>
                  <a:cubicBezTo>
                    <a:pt x="2799" y="697"/>
                    <a:pt x="2620" y="1022"/>
                    <a:pt x="2281" y="1384"/>
                  </a:cubicBezTo>
                  <a:cubicBezTo>
                    <a:pt x="2173" y="1328"/>
                    <a:pt x="2051" y="1276"/>
                    <a:pt x="1919" y="1224"/>
                  </a:cubicBezTo>
                  <a:cubicBezTo>
                    <a:pt x="1896" y="1088"/>
                    <a:pt x="1868" y="961"/>
                    <a:pt x="1835" y="838"/>
                  </a:cubicBezTo>
                  <a:cubicBezTo>
                    <a:pt x="2144" y="649"/>
                    <a:pt x="2416" y="538"/>
                    <a:pt x="2577" y="538"/>
                  </a:cubicBezTo>
                  <a:close/>
                  <a:moveTo>
                    <a:pt x="469" y="937"/>
                  </a:moveTo>
                  <a:cubicBezTo>
                    <a:pt x="629" y="937"/>
                    <a:pt x="831" y="961"/>
                    <a:pt x="1054" y="1008"/>
                  </a:cubicBezTo>
                  <a:cubicBezTo>
                    <a:pt x="1059" y="1121"/>
                    <a:pt x="1063" y="1243"/>
                    <a:pt x="1073" y="1365"/>
                  </a:cubicBezTo>
                  <a:cubicBezTo>
                    <a:pt x="964" y="1464"/>
                    <a:pt x="861" y="1563"/>
                    <a:pt x="772" y="1662"/>
                  </a:cubicBezTo>
                  <a:cubicBezTo>
                    <a:pt x="329" y="1441"/>
                    <a:pt x="43" y="1205"/>
                    <a:pt x="94" y="1060"/>
                  </a:cubicBezTo>
                  <a:cubicBezTo>
                    <a:pt x="121" y="977"/>
                    <a:pt x="260" y="937"/>
                    <a:pt x="469" y="937"/>
                  </a:cubicBezTo>
                  <a:close/>
                  <a:moveTo>
                    <a:pt x="1929" y="1271"/>
                  </a:moveTo>
                  <a:lnTo>
                    <a:pt x="1929" y="1271"/>
                  </a:lnTo>
                  <a:cubicBezTo>
                    <a:pt x="2042" y="1318"/>
                    <a:pt x="2150" y="1365"/>
                    <a:pt x="2253" y="1412"/>
                  </a:cubicBezTo>
                  <a:cubicBezTo>
                    <a:pt x="2173" y="1502"/>
                    <a:pt x="2079" y="1591"/>
                    <a:pt x="1985" y="1676"/>
                  </a:cubicBezTo>
                  <a:cubicBezTo>
                    <a:pt x="1976" y="1615"/>
                    <a:pt x="1971" y="1553"/>
                    <a:pt x="1962" y="1488"/>
                  </a:cubicBezTo>
                  <a:cubicBezTo>
                    <a:pt x="1952" y="1417"/>
                    <a:pt x="1943" y="1342"/>
                    <a:pt x="1929" y="1271"/>
                  </a:cubicBezTo>
                  <a:close/>
                  <a:moveTo>
                    <a:pt x="1077" y="1417"/>
                  </a:moveTo>
                  <a:cubicBezTo>
                    <a:pt x="1087" y="1478"/>
                    <a:pt x="1091" y="1539"/>
                    <a:pt x="1101" y="1600"/>
                  </a:cubicBezTo>
                  <a:cubicBezTo>
                    <a:pt x="1110" y="1676"/>
                    <a:pt x="1120" y="1751"/>
                    <a:pt x="1134" y="1822"/>
                  </a:cubicBezTo>
                  <a:cubicBezTo>
                    <a:pt x="1016" y="1775"/>
                    <a:pt x="908" y="1727"/>
                    <a:pt x="809" y="1680"/>
                  </a:cubicBezTo>
                  <a:cubicBezTo>
                    <a:pt x="889" y="1591"/>
                    <a:pt x="979" y="1502"/>
                    <a:pt x="1077" y="1417"/>
                  </a:cubicBezTo>
                  <a:close/>
                  <a:moveTo>
                    <a:pt x="1449" y="1107"/>
                  </a:moveTo>
                  <a:cubicBezTo>
                    <a:pt x="1519" y="1125"/>
                    <a:pt x="1585" y="1149"/>
                    <a:pt x="1656" y="1172"/>
                  </a:cubicBezTo>
                  <a:cubicBezTo>
                    <a:pt x="1736" y="1196"/>
                    <a:pt x="1811" y="1224"/>
                    <a:pt x="1886" y="1257"/>
                  </a:cubicBezTo>
                  <a:cubicBezTo>
                    <a:pt x="1900" y="1332"/>
                    <a:pt x="1910" y="1412"/>
                    <a:pt x="1924" y="1497"/>
                  </a:cubicBezTo>
                  <a:cubicBezTo>
                    <a:pt x="1933" y="1568"/>
                    <a:pt x="1938" y="1638"/>
                    <a:pt x="1948" y="1709"/>
                  </a:cubicBezTo>
                  <a:cubicBezTo>
                    <a:pt x="1891" y="1756"/>
                    <a:pt x="1839" y="1803"/>
                    <a:pt x="1783" y="1850"/>
                  </a:cubicBezTo>
                  <a:cubicBezTo>
                    <a:pt x="1726" y="1897"/>
                    <a:pt x="1670" y="1944"/>
                    <a:pt x="1614" y="1986"/>
                  </a:cubicBezTo>
                  <a:cubicBezTo>
                    <a:pt x="1543" y="1967"/>
                    <a:pt x="1472" y="1944"/>
                    <a:pt x="1407" y="1920"/>
                  </a:cubicBezTo>
                  <a:cubicBezTo>
                    <a:pt x="1327" y="1892"/>
                    <a:pt x="1251" y="1864"/>
                    <a:pt x="1176" y="1836"/>
                  </a:cubicBezTo>
                  <a:cubicBezTo>
                    <a:pt x="1162" y="1760"/>
                    <a:pt x="1148" y="1680"/>
                    <a:pt x="1138" y="1596"/>
                  </a:cubicBezTo>
                  <a:cubicBezTo>
                    <a:pt x="1129" y="1525"/>
                    <a:pt x="1120" y="1455"/>
                    <a:pt x="1115" y="1384"/>
                  </a:cubicBezTo>
                  <a:cubicBezTo>
                    <a:pt x="1167" y="1332"/>
                    <a:pt x="1223" y="1285"/>
                    <a:pt x="1280" y="1243"/>
                  </a:cubicBezTo>
                  <a:cubicBezTo>
                    <a:pt x="1336" y="1196"/>
                    <a:pt x="1392" y="1149"/>
                    <a:pt x="1449" y="1107"/>
                  </a:cubicBezTo>
                  <a:close/>
                  <a:moveTo>
                    <a:pt x="1952" y="1760"/>
                  </a:moveTo>
                  <a:cubicBezTo>
                    <a:pt x="1962" y="1869"/>
                    <a:pt x="1966" y="1977"/>
                    <a:pt x="1966" y="2076"/>
                  </a:cubicBezTo>
                  <a:cubicBezTo>
                    <a:pt x="1868" y="2057"/>
                    <a:pt x="1764" y="2029"/>
                    <a:pt x="1661" y="2000"/>
                  </a:cubicBezTo>
                  <a:cubicBezTo>
                    <a:pt x="1708" y="1963"/>
                    <a:pt x="1759" y="1925"/>
                    <a:pt x="1806" y="1883"/>
                  </a:cubicBezTo>
                  <a:cubicBezTo>
                    <a:pt x="1858" y="1840"/>
                    <a:pt x="1905" y="1803"/>
                    <a:pt x="1952" y="1760"/>
                  </a:cubicBezTo>
                  <a:close/>
                  <a:moveTo>
                    <a:pt x="2291" y="1431"/>
                  </a:moveTo>
                  <a:cubicBezTo>
                    <a:pt x="2733" y="1652"/>
                    <a:pt x="3020" y="1887"/>
                    <a:pt x="2968" y="2033"/>
                  </a:cubicBezTo>
                  <a:cubicBezTo>
                    <a:pt x="2942" y="2116"/>
                    <a:pt x="2802" y="2156"/>
                    <a:pt x="2594" y="2156"/>
                  </a:cubicBezTo>
                  <a:cubicBezTo>
                    <a:pt x="2433" y="2156"/>
                    <a:pt x="2232" y="2132"/>
                    <a:pt x="2009" y="2085"/>
                  </a:cubicBezTo>
                  <a:cubicBezTo>
                    <a:pt x="2004" y="1972"/>
                    <a:pt x="1999" y="1850"/>
                    <a:pt x="1985" y="1727"/>
                  </a:cubicBezTo>
                  <a:cubicBezTo>
                    <a:pt x="2098" y="1629"/>
                    <a:pt x="2202" y="1530"/>
                    <a:pt x="2291" y="1431"/>
                  </a:cubicBezTo>
                  <a:close/>
                  <a:moveTo>
                    <a:pt x="1186" y="1883"/>
                  </a:moveTo>
                  <a:cubicBezTo>
                    <a:pt x="1251" y="1911"/>
                    <a:pt x="1322" y="1934"/>
                    <a:pt x="1392" y="1958"/>
                  </a:cubicBezTo>
                  <a:cubicBezTo>
                    <a:pt x="1454" y="1977"/>
                    <a:pt x="1510" y="1996"/>
                    <a:pt x="1571" y="2014"/>
                  </a:cubicBezTo>
                  <a:cubicBezTo>
                    <a:pt x="1468" y="2094"/>
                    <a:pt x="1360" y="2165"/>
                    <a:pt x="1261" y="2231"/>
                  </a:cubicBezTo>
                  <a:cubicBezTo>
                    <a:pt x="1233" y="2118"/>
                    <a:pt x="1204" y="2005"/>
                    <a:pt x="1186" y="1883"/>
                  </a:cubicBezTo>
                  <a:close/>
                  <a:moveTo>
                    <a:pt x="781" y="1709"/>
                  </a:moveTo>
                  <a:cubicBezTo>
                    <a:pt x="889" y="1765"/>
                    <a:pt x="1011" y="1817"/>
                    <a:pt x="1138" y="1869"/>
                  </a:cubicBezTo>
                  <a:cubicBezTo>
                    <a:pt x="1167" y="2005"/>
                    <a:pt x="1195" y="2132"/>
                    <a:pt x="1223" y="2250"/>
                  </a:cubicBezTo>
                  <a:cubicBezTo>
                    <a:pt x="917" y="2443"/>
                    <a:pt x="645" y="2555"/>
                    <a:pt x="485" y="2555"/>
                  </a:cubicBezTo>
                  <a:cubicBezTo>
                    <a:pt x="427" y="2555"/>
                    <a:pt x="383" y="2540"/>
                    <a:pt x="358" y="2508"/>
                  </a:cubicBezTo>
                  <a:cubicBezTo>
                    <a:pt x="264" y="2395"/>
                    <a:pt x="442" y="2071"/>
                    <a:pt x="781" y="1709"/>
                  </a:cubicBezTo>
                  <a:close/>
                  <a:moveTo>
                    <a:pt x="1618" y="2029"/>
                  </a:moveTo>
                  <a:cubicBezTo>
                    <a:pt x="1741" y="2066"/>
                    <a:pt x="1858" y="2094"/>
                    <a:pt x="1966" y="2118"/>
                  </a:cubicBezTo>
                  <a:cubicBezTo>
                    <a:pt x="1971" y="2645"/>
                    <a:pt x="1882" y="3030"/>
                    <a:pt x="1726" y="3054"/>
                  </a:cubicBezTo>
                  <a:cubicBezTo>
                    <a:pt x="1722" y="3054"/>
                    <a:pt x="1718" y="3055"/>
                    <a:pt x="1714" y="3055"/>
                  </a:cubicBezTo>
                  <a:cubicBezTo>
                    <a:pt x="1566" y="3055"/>
                    <a:pt x="1398" y="2735"/>
                    <a:pt x="1270" y="2268"/>
                  </a:cubicBezTo>
                  <a:cubicBezTo>
                    <a:pt x="1383" y="2198"/>
                    <a:pt x="1501" y="2118"/>
                    <a:pt x="1618" y="2029"/>
                  </a:cubicBezTo>
                  <a:close/>
                  <a:moveTo>
                    <a:pt x="1349" y="0"/>
                  </a:moveTo>
                  <a:cubicBezTo>
                    <a:pt x="1343" y="0"/>
                    <a:pt x="1337" y="0"/>
                    <a:pt x="1331" y="1"/>
                  </a:cubicBezTo>
                  <a:cubicBezTo>
                    <a:pt x="1153" y="25"/>
                    <a:pt x="1049" y="415"/>
                    <a:pt x="1054" y="965"/>
                  </a:cubicBezTo>
                  <a:cubicBezTo>
                    <a:pt x="835" y="920"/>
                    <a:pt x="639" y="896"/>
                    <a:pt x="479" y="896"/>
                  </a:cubicBezTo>
                  <a:cubicBezTo>
                    <a:pt x="245" y="896"/>
                    <a:pt x="90" y="947"/>
                    <a:pt x="57" y="1050"/>
                  </a:cubicBezTo>
                  <a:cubicBezTo>
                    <a:pt x="0" y="1210"/>
                    <a:pt x="278" y="1459"/>
                    <a:pt x="743" y="1690"/>
                  </a:cubicBezTo>
                  <a:cubicBezTo>
                    <a:pt x="391" y="2071"/>
                    <a:pt x="217" y="2400"/>
                    <a:pt x="325" y="2537"/>
                  </a:cubicBezTo>
                  <a:cubicBezTo>
                    <a:pt x="358" y="2575"/>
                    <a:pt x="411" y="2593"/>
                    <a:pt x="482" y="2593"/>
                  </a:cubicBezTo>
                  <a:cubicBezTo>
                    <a:pt x="654" y="2593"/>
                    <a:pt x="924" y="2485"/>
                    <a:pt x="1237" y="2292"/>
                  </a:cubicBezTo>
                  <a:cubicBezTo>
                    <a:pt x="1369" y="2774"/>
                    <a:pt x="1549" y="3093"/>
                    <a:pt x="1714" y="3093"/>
                  </a:cubicBezTo>
                  <a:cubicBezTo>
                    <a:pt x="1720" y="3093"/>
                    <a:pt x="1725" y="3092"/>
                    <a:pt x="1731" y="3092"/>
                  </a:cubicBezTo>
                  <a:cubicBezTo>
                    <a:pt x="1910" y="3068"/>
                    <a:pt x="2013" y="2678"/>
                    <a:pt x="2009" y="2127"/>
                  </a:cubicBezTo>
                  <a:lnTo>
                    <a:pt x="2009" y="2127"/>
                  </a:lnTo>
                  <a:cubicBezTo>
                    <a:pt x="2226" y="2173"/>
                    <a:pt x="2422" y="2196"/>
                    <a:pt x="2581" y="2196"/>
                  </a:cubicBezTo>
                  <a:cubicBezTo>
                    <a:pt x="2816" y="2196"/>
                    <a:pt x="2972" y="2146"/>
                    <a:pt x="3006" y="2043"/>
                  </a:cubicBezTo>
                  <a:cubicBezTo>
                    <a:pt x="3062" y="1878"/>
                    <a:pt x="2780" y="1633"/>
                    <a:pt x="2319" y="1403"/>
                  </a:cubicBezTo>
                  <a:cubicBezTo>
                    <a:pt x="2672" y="1022"/>
                    <a:pt x="2846" y="693"/>
                    <a:pt x="2733" y="556"/>
                  </a:cubicBezTo>
                  <a:cubicBezTo>
                    <a:pt x="2701" y="518"/>
                    <a:pt x="2649" y="499"/>
                    <a:pt x="2579" y="499"/>
                  </a:cubicBezTo>
                  <a:cubicBezTo>
                    <a:pt x="2409" y="499"/>
                    <a:pt x="2138" y="608"/>
                    <a:pt x="1825" y="801"/>
                  </a:cubicBezTo>
                  <a:cubicBezTo>
                    <a:pt x="1693" y="319"/>
                    <a:pt x="1513" y="0"/>
                    <a:pt x="134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3"/>
            <p:cNvSpPr/>
            <p:nvPr/>
          </p:nvSpPr>
          <p:spPr>
            <a:xfrm>
              <a:off x="5723064" y="4819527"/>
              <a:ext cx="57920" cy="52802"/>
            </a:xfrm>
            <a:custGeom>
              <a:rect b="b" l="l" r="r" t="t"/>
              <a:pathLst>
                <a:path extrusionOk="0" h="1073" w="1177">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3"/>
            <p:cNvSpPr/>
            <p:nvPr/>
          </p:nvSpPr>
          <p:spPr>
            <a:xfrm>
              <a:off x="5601763" y="4699111"/>
              <a:ext cx="300476" cy="293685"/>
            </a:xfrm>
            <a:custGeom>
              <a:rect b="b" l="l" r="r" t="t"/>
              <a:pathLst>
                <a:path extrusionOk="0" h="5968" w="6106">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3"/>
            <p:cNvSpPr/>
            <p:nvPr/>
          </p:nvSpPr>
          <p:spPr>
            <a:xfrm>
              <a:off x="9216298" y="4020980"/>
              <a:ext cx="59741" cy="52753"/>
            </a:xfrm>
            <a:custGeom>
              <a:rect b="b" l="l" r="r" t="t"/>
              <a:pathLst>
                <a:path extrusionOk="0" h="1072" w="1214">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3"/>
            <p:cNvSpPr/>
            <p:nvPr/>
          </p:nvSpPr>
          <p:spPr>
            <a:xfrm>
              <a:off x="9095243" y="3908192"/>
              <a:ext cx="302100" cy="278332"/>
            </a:xfrm>
            <a:custGeom>
              <a:rect b="b" l="l" r="r" t="t"/>
              <a:pathLst>
                <a:path extrusionOk="0" h="5656" w="6139">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3"/>
            <p:cNvSpPr/>
            <p:nvPr/>
          </p:nvSpPr>
          <p:spPr>
            <a:xfrm>
              <a:off x="7019475" y="4696990"/>
              <a:ext cx="304167" cy="298360"/>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3"/>
            <p:cNvSpPr/>
            <p:nvPr/>
          </p:nvSpPr>
          <p:spPr>
            <a:xfrm>
              <a:off x="8928104" y="4609201"/>
              <a:ext cx="277594" cy="266964"/>
            </a:xfrm>
            <a:custGeom>
              <a:rect b="b" l="l" r="r" t="t"/>
              <a:pathLst>
                <a:path extrusionOk="0" h="5425" w="5641">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3"/>
            <p:cNvSpPr/>
            <p:nvPr/>
          </p:nvSpPr>
          <p:spPr>
            <a:xfrm>
              <a:off x="6452148" y="4802402"/>
              <a:ext cx="23670" cy="23670"/>
            </a:xfrm>
            <a:custGeom>
              <a:rect b="b" l="l" r="r" t="t"/>
              <a:pathLst>
                <a:path extrusionOk="0" h="481" w="481">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3"/>
            <p:cNvSpPr/>
            <p:nvPr/>
          </p:nvSpPr>
          <p:spPr>
            <a:xfrm>
              <a:off x="9165612" y="3026707"/>
              <a:ext cx="23621" cy="23621"/>
            </a:xfrm>
            <a:custGeom>
              <a:rect b="b" l="l" r="r" t="t"/>
              <a:pathLst>
                <a:path extrusionOk="0" h="480"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3"/>
            <p:cNvSpPr/>
            <p:nvPr/>
          </p:nvSpPr>
          <p:spPr>
            <a:xfrm>
              <a:off x="7401634" y="4979353"/>
              <a:ext cx="23621" cy="2367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3"/>
            <p:cNvSpPr/>
            <p:nvPr/>
          </p:nvSpPr>
          <p:spPr>
            <a:xfrm>
              <a:off x="8972072" y="4003461"/>
              <a:ext cx="23670" cy="23670"/>
            </a:xfrm>
            <a:custGeom>
              <a:rect b="b" l="l" r="r" t="t"/>
              <a:pathLst>
                <a:path extrusionOk="0" h="481" w="481">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3"/>
            <p:cNvSpPr/>
            <p:nvPr/>
          </p:nvSpPr>
          <p:spPr>
            <a:xfrm>
              <a:off x="9134807" y="3665984"/>
              <a:ext cx="23424" cy="23670"/>
            </a:xfrm>
            <a:custGeom>
              <a:rect b="b" l="l" r="r" t="t"/>
              <a:pathLst>
                <a:path extrusionOk="0" h="481" w="476">
                  <a:moveTo>
                    <a:pt x="236" y="1"/>
                  </a:moveTo>
                  <a:cubicBezTo>
                    <a:pt x="104" y="1"/>
                    <a:pt x="1" y="109"/>
                    <a:pt x="1" y="241"/>
                  </a:cubicBezTo>
                  <a:cubicBezTo>
                    <a:pt x="1" y="372"/>
                    <a:pt x="104" y="480"/>
                    <a:pt x="236" y="480"/>
                  </a:cubicBezTo>
                  <a:cubicBezTo>
                    <a:pt x="372" y="480"/>
                    <a:pt x="476" y="372"/>
                    <a:pt x="476" y="241"/>
                  </a:cubicBezTo>
                  <a:cubicBezTo>
                    <a:pt x="476" y="109"/>
                    <a:pt x="372" y="1"/>
                    <a:pt x="23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33"/>
          <p:cNvSpPr/>
          <p:nvPr/>
        </p:nvSpPr>
        <p:spPr>
          <a:xfrm rot="-9933176">
            <a:off x="4795692" y="4743649"/>
            <a:ext cx="5979596" cy="3511183"/>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3"/>
          <p:cNvSpPr/>
          <p:nvPr/>
        </p:nvSpPr>
        <p:spPr>
          <a:xfrm rot="6300039">
            <a:off x="39493" y="-4372389"/>
            <a:ext cx="5979635" cy="3511215"/>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3"/>
          <p:cNvSpPr/>
          <p:nvPr/>
        </p:nvSpPr>
        <p:spPr>
          <a:xfrm rot="5400000">
            <a:off x="7883901" y="3498434"/>
            <a:ext cx="98055" cy="86585"/>
          </a:xfrm>
          <a:custGeom>
            <a:rect b="b" l="l" r="r" t="t"/>
            <a:pathLst>
              <a:path extrusionOk="0" h="1072" w="1214">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33"/>
          <p:cNvGrpSpPr/>
          <p:nvPr/>
        </p:nvGrpSpPr>
        <p:grpSpPr>
          <a:xfrm flipH="1" rot="10800000">
            <a:off x="8397714" y="-100256"/>
            <a:ext cx="736533" cy="1140611"/>
            <a:chOff x="7554003" y="2113754"/>
            <a:chExt cx="371330" cy="575021"/>
          </a:xfrm>
        </p:grpSpPr>
        <p:grpSp>
          <p:nvGrpSpPr>
            <p:cNvPr id="863" name="Google Shape;863;p33"/>
            <p:cNvGrpSpPr/>
            <p:nvPr/>
          </p:nvGrpSpPr>
          <p:grpSpPr>
            <a:xfrm>
              <a:off x="7650277" y="2113754"/>
              <a:ext cx="186558" cy="544556"/>
              <a:chOff x="7650277" y="2113754"/>
              <a:chExt cx="186558" cy="544556"/>
            </a:xfrm>
          </p:grpSpPr>
          <p:sp>
            <p:nvSpPr>
              <p:cNvPr id="864" name="Google Shape;864;p33"/>
              <p:cNvSpPr/>
              <p:nvPr/>
            </p:nvSpPr>
            <p:spPr>
              <a:xfrm>
                <a:off x="7673235" y="2596371"/>
                <a:ext cx="70321" cy="61939"/>
              </a:xfrm>
              <a:custGeom>
                <a:rect b="b" l="l" r="r" t="t"/>
                <a:pathLst>
                  <a:path extrusionOk="0" h="1840" w="2089">
                    <a:moveTo>
                      <a:pt x="1336" y="0"/>
                    </a:moveTo>
                    <a:lnTo>
                      <a:pt x="1" y="1106"/>
                    </a:lnTo>
                    <a:lnTo>
                      <a:pt x="607" y="1839"/>
                    </a:lnTo>
                    <a:lnTo>
                      <a:pt x="2089" y="616"/>
                    </a:lnTo>
                    <a:lnTo>
                      <a:pt x="13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3"/>
              <p:cNvSpPr/>
              <p:nvPr/>
            </p:nvSpPr>
            <p:spPr>
              <a:xfrm>
                <a:off x="7650277" y="2175659"/>
                <a:ext cx="186558" cy="420748"/>
              </a:xfrm>
              <a:custGeom>
                <a:rect b="b" l="l" r="r" t="t"/>
                <a:pathLst>
                  <a:path extrusionOk="0" h="12499" w="5542">
                    <a:moveTo>
                      <a:pt x="2018" y="0"/>
                    </a:moveTo>
                    <a:lnTo>
                      <a:pt x="1238" y="650"/>
                    </a:lnTo>
                    <a:cubicBezTo>
                      <a:pt x="438" y="1303"/>
                      <a:pt x="1" y="2183"/>
                      <a:pt x="1" y="3124"/>
                    </a:cubicBezTo>
                    <a:cubicBezTo>
                      <a:pt x="1" y="4069"/>
                      <a:pt x="438" y="4949"/>
                      <a:pt x="1238" y="5603"/>
                    </a:cubicBezTo>
                    <a:lnTo>
                      <a:pt x="1600" y="5904"/>
                    </a:lnTo>
                    <a:lnTo>
                      <a:pt x="2018" y="6252"/>
                    </a:lnTo>
                    <a:lnTo>
                      <a:pt x="2771" y="6868"/>
                    </a:lnTo>
                    <a:lnTo>
                      <a:pt x="3698" y="7635"/>
                    </a:lnTo>
                    <a:cubicBezTo>
                      <a:pt x="3796" y="7715"/>
                      <a:pt x="3886" y="7799"/>
                      <a:pt x="3966" y="7884"/>
                    </a:cubicBezTo>
                    <a:cubicBezTo>
                      <a:pt x="4069" y="7992"/>
                      <a:pt x="4154" y="8105"/>
                      <a:pt x="4234" y="8218"/>
                    </a:cubicBezTo>
                    <a:cubicBezTo>
                      <a:pt x="4431" y="8524"/>
                      <a:pt x="4549" y="8858"/>
                      <a:pt x="4582" y="9206"/>
                    </a:cubicBezTo>
                    <a:cubicBezTo>
                      <a:pt x="4587" y="9262"/>
                      <a:pt x="4587" y="9319"/>
                      <a:pt x="4587" y="9375"/>
                    </a:cubicBezTo>
                    <a:cubicBezTo>
                      <a:pt x="4587" y="9431"/>
                      <a:pt x="4587" y="9488"/>
                      <a:pt x="4582" y="9540"/>
                    </a:cubicBezTo>
                    <a:cubicBezTo>
                      <a:pt x="4549" y="9888"/>
                      <a:pt x="4431" y="10226"/>
                      <a:pt x="4234" y="10527"/>
                    </a:cubicBezTo>
                    <a:cubicBezTo>
                      <a:pt x="4154" y="10645"/>
                      <a:pt x="4069" y="10758"/>
                      <a:pt x="3966" y="10861"/>
                    </a:cubicBezTo>
                    <a:cubicBezTo>
                      <a:pt x="3886" y="10951"/>
                      <a:pt x="3796" y="11035"/>
                      <a:pt x="3698" y="11115"/>
                    </a:cubicBezTo>
                    <a:lnTo>
                      <a:pt x="2771" y="11882"/>
                    </a:lnTo>
                    <a:lnTo>
                      <a:pt x="3519" y="12498"/>
                    </a:lnTo>
                    <a:lnTo>
                      <a:pt x="4304" y="11854"/>
                    </a:lnTo>
                    <a:cubicBezTo>
                      <a:pt x="5099" y="11195"/>
                      <a:pt x="5541" y="10316"/>
                      <a:pt x="5541" y="9375"/>
                    </a:cubicBezTo>
                    <a:cubicBezTo>
                      <a:pt x="5541" y="8434"/>
                      <a:pt x="5099" y="7550"/>
                      <a:pt x="4304" y="6896"/>
                    </a:cubicBezTo>
                    <a:lnTo>
                      <a:pt x="3942" y="6595"/>
                    </a:lnTo>
                    <a:lnTo>
                      <a:pt x="3519" y="6252"/>
                    </a:lnTo>
                    <a:lnTo>
                      <a:pt x="2771" y="5631"/>
                    </a:lnTo>
                    <a:lnTo>
                      <a:pt x="1840" y="4869"/>
                    </a:lnTo>
                    <a:cubicBezTo>
                      <a:pt x="1746" y="4789"/>
                      <a:pt x="1656" y="4704"/>
                      <a:pt x="1572" y="4615"/>
                    </a:cubicBezTo>
                    <a:cubicBezTo>
                      <a:pt x="1473" y="4507"/>
                      <a:pt x="1383" y="4398"/>
                      <a:pt x="1308" y="4281"/>
                    </a:cubicBezTo>
                    <a:cubicBezTo>
                      <a:pt x="1111" y="3975"/>
                      <a:pt x="988" y="3641"/>
                      <a:pt x="960" y="3293"/>
                    </a:cubicBezTo>
                    <a:cubicBezTo>
                      <a:pt x="955" y="3237"/>
                      <a:pt x="955" y="3180"/>
                      <a:pt x="955" y="3124"/>
                    </a:cubicBezTo>
                    <a:cubicBezTo>
                      <a:pt x="955" y="3072"/>
                      <a:pt x="955" y="3016"/>
                      <a:pt x="960" y="2959"/>
                    </a:cubicBezTo>
                    <a:cubicBezTo>
                      <a:pt x="988" y="2611"/>
                      <a:pt x="1111" y="2277"/>
                      <a:pt x="1308" y="1971"/>
                    </a:cubicBezTo>
                    <a:cubicBezTo>
                      <a:pt x="1383" y="1854"/>
                      <a:pt x="1473" y="1746"/>
                      <a:pt x="1572" y="1637"/>
                    </a:cubicBezTo>
                    <a:cubicBezTo>
                      <a:pt x="1656" y="1548"/>
                      <a:pt x="1746" y="1463"/>
                      <a:pt x="1840" y="1383"/>
                    </a:cubicBezTo>
                    <a:lnTo>
                      <a:pt x="2771" y="621"/>
                    </a:lnTo>
                    <a:lnTo>
                      <a:pt x="20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3"/>
              <p:cNvSpPr/>
              <p:nvPr/>
            </p:nvSpPr>
            <p:spPr>
              <a:xfrm>
                <a:off x="7743522" y="2113754"/>
                <a:ext cx="70355" cy="61939"/>
              </a:xfrm>
              <a:custGeom>
                <a:rect b="b" l="l" r="r" t="t"/>
                <a:pathLst>
                  <a:path extrusionOk="0" h="1840" w="2090">
                    <a:moveTo>
                      <a:pt x="1483" y="0"/>
                    </a:moveTo>
                    <a:lnTo>
                      <a:pt x="1" y="1223"/>
                    </a:lnTo>
                    <a:lnTo>
                      <a:pt x="749" y="1839"/>
                    </a:lnTo>
                    <a:lnTo>
                      <a:pt x="2089" y="739"/>
                    </a:lnTo>
                    <a:lnTo>
                      <a:pt x="14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33"/>
            <p:cNvGrpSpPr/>
            <p:nvPr/>
          </p:nvGrpSpPr>
          <p:grpSpPr>
            <a:xfrm>
              <a:off x="7682425" y="2230764"/>
              <a:ext cx="122262" cy="310535"/>
              <a:chOff x="7682425" y="2230764"/>
              <a:chExt cx="122262" cy="310535"/>
            </a:xfrm>
          </p:grpSpPr>
          <p:sp>
            <p:nvSpPr>
              <p:cNvPr id="868" name="Google Shape;868;p33"/>
              <p:cNvSpPr/>
              <p:nvPr/>
            </p:nvSpPr>
            <p:spPr>
              <a:xfrm>
                <a:off x="7682425" y="2275266"/>
                <a:ext cx="122262" cy="11277"/>
              </a:xfrm>
              <a:custGeom>
                <a:rect b="b" l="l" r="r" t="t"/>
                <a:pathLst>
                  <a:path extrusionOk="0" h="335" w="3632">
                    <a:moveTo>
                      <a:pt x="5" y="0"/>
                    </a:moveTo>
                    <a:cubicBezTo>
                      <a:pt x="0" y="57"/>
                      <a:pt x="0" y="113"/>
                      <a:pt x="0" y="165"/>
                    </a:cubicBezTo>
                    <a:cubicBezTo>
                      <a:pt x="0" y="221"/>
                      <a:pt x="0" y="278"/>
                      <a:pt x="5" y="334"/>
                    </a:cubicBezTo>
                    <a:lnTo>
                      <a:pt x="3627" y="334"/>
                    </a:lnTo>
                    <a:cubicBezTo>
                      <a:pt x="3632" y="278"/>
                      <a:pt x="3632" y="221"/>
                      <a:pt x="3632" y="165"/>
                    </a:cubicBezTo>
                    <a:cubicBezTo>
                      <a:pt x="3632" y="113"/>
                      <a:pt x="3632" y="57"/>
                      <a:pt x="3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3"/>
              <p:cNvSpPr/>
              <p:nvPr/>
            </p:nvSpPr>
            <p:spPr>
              <a:xfrm>
                <a:off x="7694308" y="2230764"/>
                <a:ext cx="98496" cy="11277"/>
              </a:xfrm>
              <a:custGeom>
                <a:rect b="b" l="l" r="r" t="t"/>
                <a:pathLst>
                  <a:path extrusionOk="0" h="335" w="2926">
                    <a:moveTo>
                      <a:pt x="264" y="0"/>
                    </a:moveTo>
                    <a:cubicBezTo>
                      <a:pt x="165" y="109"/>
                      <a:pt x="75" y="217"/>
                      <a:pt x="0" y="334"/>
                    </a:cubicBezTo>
                    <a:lnTo>
                      <a:pt x="2926" y="334"/>
                    </a:lnTo>
                    <a:cubicBezTo>
                      <a:pt x="2846" y="217"/>
                      <a:pt x="2761" y="109"/>
                      <a:pt x="26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3"/>
              <p:cNvSpPr/>
              <p:nvPr/>
            </p:nvSpPr>
            <p:spPr>
              <a:xfrm>
                <a:off x="7694308" y="2319734"/>
                <a:ext cx="98496" cy="11277"/>
              </a:xfrm>
              <a:custGeom>
                <a:rect b="b" l="l" r="r" t="t"/>
                <a:pathLst>
                  <a:path extrusionOk="0" h="335" w="2926">
                    <a:moveTo>
                      <a:pt x="0" y="1"/>
                    </a:moveTo>
                    <a:cubicBezTo>
                      <a:pt x="75" y="118"/>
                      <a:pt x="165" y="227"/>
                      <a:pt x="264" y="335"/>
                    </a:cubicBezTo>
                    <a:lnTo>
                      <a:pt x="2662" y="335"/>
                    </a:lnTo>
                    <a:cubicBezTo>
                      <a:pt x="2761" y="227"/>
                      <a:pt x="2846" y="118"/>
                      <a:pt x="29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3"/>
              <p:cNvSpPr/>
              <p:nvPr/>
            </p:nvSpPr>
            <p:spPr>
              <a:xfrm>
                <a:off x="7682425" y="2485521"/>
                <a:ext cx="122262" cy="11277"/>
              </a:xfrm>
              <a:custGeom>
                <a:rect b="b" l="l" r="r" t="t"/>
                <a:pathLst>
                  <a:path extrusionOk="0" h="335" w="3632">
                    <a:moveTo>
                      <a:pt x="5" y="1"/>
                    </a:moveTo>
                    <a:cubicBezTo>
                      <a:pt x="0" y="57"/>
                      <a:pt x="0" y="114"/>
                      <a:pt x="0" y="170"/>
                    </a:cubicBezTo>
                    <a:cubicBezTo>
                      <a:pt x="0" y="226"/>
                      <a:pt x="0" y="283"/>
                      <a:pt x="5" y="335"/>
                    </a:cubicBezTo>
                    <a:lnTo>
                      <a:pt x="3627" y="335"/>
                    </a:lnTo>
                    <a:cubicBezTo>
                      <a:pt x="3632" y="283"/>
                      <a:pt x="3632" y="226"/>
                      <a:pt x="3632" y="170"/>
                    </a:cubicBezTo>
                    <a:cubicBezTo>
                      <a:pt x="3632" y="114"/>
                      <a:pt x="3632" y="57"/>
                      <a:pt x="36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3"/>
              <p:cNvSpPr/>
              <p:nvPr/>
            </p:nvSpPr>
            <p:spPr>
              <a:xfrm>
                <a:off x="7694308" y="2441019"/>
                <a:ext cx="98496" cy="11277"/>
              </a:xfrm>
              <a:custGeom>
                <a:rect b="b" l="l" r="r" t="t"/>
                <a:pathLst>
                  <a:path extrusionOk="0" h="335" w="2926">
                    <a:moveTo>
                      <a:pt x="264" y="1"/>
                    </a:moveTo>
                    <a:cubicBezTo>
                      <a:pt x="165" y="109"/>
                      <a:pt x="75" y="222"/>
                      <a:pt x="0" y="335"/>
                    </a:cubicBezTo>
                    <a:lnTo>
                      <a:pt x="2926" y="335"/>
                    </a:lnTo>
                    <a:cubicBezTo>
                      <a:pt x="2846" y="222"/>
                      <a:pt x="2761" y="109"/>
                      <a:pt x="26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3"/>
              <p:cNvSpPr/>
              <p:nvPr/>
            </p:nvSpPr>
            <p:spPr>
              <a:xfrm>
                <a:off x="7694308" y="2530022"/>
                <a:ext cx="98496" cy="11277"/>
              </a:xfrm>
              <a:custGeom>
                <a:rect b="b" l="l" r="r" t="t"/>
                <a:pathLst>
                  <a:path extrusionOk="0" h="335" w="2926">
                    <a:moveTo>
                      <a:pt x="0" y="0"/>
                    </a:moveTo>
                    <a:cubicBezTo>
                      <a:pt x="75" y="118"/>
                      <a:pt x="165" y="231"/>
                      <a:pt x="264" y="334"/>
                    </a:cubicBezTo>
                    <a:lnTo>
                      <a:pt x="2658" y="334"/>
                    </a:lnTo>
                    <a:cubicBezTo>
                      <a:pt x="2761" y="231"/>
                      <a:pt x="2846" y="118"/>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33"/>
            <p:cNvGrpSpPr/>
            <p:nvPr/>
          </p:nvGrpSpPr>
          <p:grpSpPr>
            <a:xfrm>
              <a:off x="7682425" y="2230764"/>
              <a:ext cx="110379" cy="310535"/>
              <a:chOff x="7682425" y="2230764"/>
              <a:chExt cx="110379" cy="310535"/>
            </a:xfrm>
          </p:grpSpPr>
          <p:sp>
            <p:nvSpPr>
              <p:cNvPr id="875" name="Google Shape;875;p33"/>
              <p:cNvSpPr/>
              <p:nvPr/>
            </p:nvSpPr>
            <p:spPr>
              <a:xfrm>
                <a:off x="7682425" y="2275266"/>
                <a:ext cx="61131" cy="11277"/>
              </a:xfrm>
              <a:custGeom>
                <a:rect b="b" l="l" r="r" t="t"/>
                <a:pathLst>
                  <a:path extrusionOk="0" h="335" w="1816">
                    <a:moveTo>
                      <a:pt x="5" y="0"/>
                    </a:moveTo>
                    <a:cubicBezTo>
                      <a:pt x="0" y="57"/>
                      <a:pt x="0" y="113"/>
                      <a:pt x="0" y="165"/>
                    </a:cubicBezTo>
                    <a:cubicBezTo>
                      <a:pt x="0" y="221"/>
                      <a:pt x="0" y="278"/>
                      <a:pt x="5" y="334"/>
                    </a:cubicBezTo>
                    <a:lnTo>
                      <a:pt x="1816" y="334"/>
                    </a:lnTo>
                    <a:lnTo>
                      <a:pt x="18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3"/>
              <p:cNvSpPr/>
              <p:nvPr/>
            </p:nvSpPr>
            <p:spPr>
              <a:xfrm>
                <a:off x="7743522" y="2230764"/>
                <a:ext cx="49282" cy="11277"/>
              </a:xfrm>
              <a:custGeom>
                <a:rect b="b" l="l" r="r" t="t"/>
                <a:pathLst>
                  <a:path extrusionOk="0" h="335" w="1464">
                    <a:moveTo>
                      <a:pt x="1" y="0"/>
                    </a:moveTo>
                    <a:lnTo>
                      <a:pt x="1" y="334"/>
                    </a:lnTo>
                    <a:lnTo>
                      <a:pt x="1464" y="334"/>
                    </a:lnTo>
                    <a:cubicBezTo>
                      <a:pt x="1384" y="217"/>
                      <a:pt x="1299" y="109"/>
                      <a:pt x="1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3"/>
              <p:cNvSpPr/>
              <p:nvPr/>
            </p:nvSpPr>
            <p:spPr>
              <a:xfrm>
                <a:off x="7743522" y="2319734"/>
                <a:ext cx="49282" cy="11277"/>
              </a:xfrm>
              <a:custGeom>
                <a:rect b="b" l="l" r="r" t="t"/>
                <a:pathLst>
                  <a:path extrusionOk="0" h="335" w="1464">
                    <a:moveTo>
                      <a:pt x="1" y="1"/>
                    </a:moveTo>
                    <a:lnTo>
                      <a:pt x="1" y="335"/>
                    </a:lnTo>
                    <a:lnTo>
                      <a:pt x="1200" y="335"/>
                    </a:lnTo>
                    <a:cubicBezTo>
                      <a:pt x="1299" y="227"/>
                      <a:pt x="1384" y="118"/>
                      <a:pt x="1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3"/>
              <p:cNvSpPr/>
              <p:nvPr/>
            </p:nvSpPr>
            <p:spPr>
              <a:xfrm>
                <a:off x="7682425" y="2485521"/>
                <a:ext cx="61131" cy="11277"/>
              </a:xfrm>
              <a:custGeom>
                <a:rect b="b" l="l" r="r" t="t"/>
                <a:pathLst>
                  <a:path extrusionOk="0" h="335" w="1816">
                    <a:moveTo>
                      <a:pt x="5" y="1"/>
                    </a:moveTo>
                    <a:cubicBezTo>
                      <a:pt x="0" y="57"/>
                      <a:pt x="0" y="114"/>
                      <a:pt x="0" y="170"/>
                    </a:cubicBezTo>
                    <a:cubicBezTo>
                      <a:pt x="0" y="226"/>
                      <a:pt x="0" y="283"/>
                      <a:pt x="5" y="335"/>
                    </a:cubicBezTo>
                    <a:lnTo>
                      <a:pt x="1816" y="335"/>
                    </a:lnTo>
                    <a:lnTo>
                      <a:pt x="18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3"/>
              <p:cNvSpPr/>
              <p:nvPr/>
            </p:nvSpPr>
            <p:spPr>
              <a:xfrm>
                <a:off x="7743522" y="2441019"/>
                <a:ext cx="49282" cy="11277"/>
              </a:xfrm>
              <a:custGeom>
                <a:rect b="b" l="l" r="r" t="t"/>
                <a:pathLst>
                  <a:path extrusionOk="0" h="335" w="1464">
                    <a:moveTo>
                      <a:pt x="1" y="1"/>
                    </a:moveTo>
                    <a:lnTo>
                      <a:pt x="1" y="335"/>
                    </a:lnTo>
                    <a:lnTo>
                      <a:pt x="1464" y="335"/>
                    </a:lnTo>
                    <a:cubicBezTo>
                      <a:pt x="1384" y="222"/>
                      <a:pt x="1299" y="109"/>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3"/>
              <p:cNvSpPr/>
              <p:nvPr/>
            </p:nvSpPr>
            <p:spPr>
              <a:xfrm>
                <a:off x="7743522" y="2530022"/>
                <a:ext cx="49282" cy="11277"/>
              </a:xfrm>
              <a:custGeom>
                <a:rect b="b" l="l" r="r" t="t"/>
                <a:pathLst>
                  <a:path extrusionOk="0" h="335" w="1464">
                    <a:moveTo>
                      <a:pt x="1" y="0"/>
                    </a:moveTo>
                    <a:lnTo>
                      <a:pt x="1" y="334"/>
                    </a:lnTo>
                    <a:lnTo>
                      <a:pt x="1196" y="334"/>
                    </a:lnTo>
                    <a:cubicBezTo>
                      <a:pt x="1299" y="231"/>
                      <a:pt x="1384" y="118"/>
                      <a:pt x="1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33"/>
            <p:cNvGrpSpPr/>
            <p:nvPr/>
          </p:nvGrpSpPr>
          <p:grpSpPr>
            <a:xfrm>
              <a:off x="7650277" y="2113754"/>
              <a:ext cx="186558" cy="544557"/>
              <a:chOff x="7650277" y="2113754"/>
              <a:chExt cx="186558" cy="544557"/>
            </a:xfrm>
          </p:grpSpPr>
          <p:sp>
            <p:nvSpPr>
              <p:cNvPr id="882" name="Google Shape;882;p33"/>
              <p:cNvSpPr/>
              <p:nvPr/>
            </p:nvSpPr>
            <p:spPr>
              <a:xfrm>
                <a:off x="7673235" y="2113754"/>
                <a:ext cx="163600" cy="272363"/>
              </a:xfrm>
              <a:custGeom>
                <a:rect b="b" l="l" r="r" t="t"/>
                <a:pathLst>
                  <a:path extrusionOk="0" h="8091" w="4860">
                    <a:moveTo>
                      <a:pt x="607" y="0"/>
                    </a:moveTo>
                    <a:lnTo>
                      <a:pt x="1" y="739"/>
                    </a:lnTo>
                    <a:lnTo>
                      <a:pt x="1336" y="1839"/>
                    </a:lnTo>
                    <a:lnTo>
                      <a:pt x="2089" y="2460"/>
                    </a:lnTo>
                    <a:lnTo>
                      <a:pt x="3016" y="3222"/>
                    </a:lnTo>
                    <a:cubicBezTo>
                      <a:pt x="3114" y="3302"/>
                      <a:pt x="3204" y="3387"/>
                      <a:pt x="3288" y="3476"/>
                    </a:cubicBezTo>
                    <a:cubicBezTo>
                      <a:pt x="3387" y="3585"/>
                      <a:pt x="3472" y="3693"/>
                      <a:pt x="3552" y="3810"/>
                    </a:cubicBezTo>
                    <a:cubicBezTo>
                      <a:pt x="3749" y="4116"/>
                      <a:pt x="3867" y="4450"/>
                      <a:pt x="3900" y="4798"/>
                    </a:cubicBezTo>
                    <a:cubicBezTo>
                      <a:pt x="3905" y="4855"/>
                      <a:pt x="3905" y="4911"/>
                      <a:pt x="3905" y="4963"/>
                    </a:cubicBezTo>
                    <a:cubicBezTo>
                      <a:pt x="3905" y="5019"/>
                      <a:pt x="3905" y="5076"/>
                      <a:pt x="3900" y="5132"/>
                    </a:cubicBezTo>
                    <a:cubicBezTo>
                      <a:pt x="3867" y="5480"/>
                      <a:pt x="3749" y="5814"/>
                      <a:pt x="3552" y="6120"/>
                    </a:cubicBezTo>
                    <a:cubicBezTo>
                      <a:pt x="3472" y="6237"/>
                      <a:pt x="3387" y="6346"/>
                      <a:pt x="3288" y="6454"/>
                    </a:cubicBezTo>
                    <a:cubicBezTo>
                      <a:pt x="3204" y="6543"/>
                      <a:pt x="3114" y="6628"/>
                      <a:pt x="3016" y="6708"/>
                    </a:cubicBezTo>
                    <a:lnTo>
                      <a:pt x="2089" y="7470"/>
                    </a:lnTo>
                    <a:lnTo>
                      <a:pt x="2837" y="8091"/>
                    </a:lnTo>
                    <a:lnTo>
                      <a:pt x="3260" y="7743"/>
                    </a:lnTo>
                    <a:lnTo>
                      <a:pt x="3622" y="7442"/>
                    </a:lnTo>
                    <a:cubicBezTo>
                      <a:pt x="4417" y="6788"/>
                      <a:pt x="4859" y="5908"/>
                      <a:pt x="4859" y="4963"/>
                    </a:cubicBezTo>
                    <a:cubicBezTo>
                      <a:pt x="4859" y="4022"/>
                      <a:pt x="4417" y="3142"/>
                      <a:pt x="3622" y="2489"/>
                    </a:cubicBezTo>
                    <a:lnTo>
                      <a:pt x="2837" y="1839"/>
                    </a:lnTo>
                    <a:lnTo>
                      <a:pt x="2089" y="1223"/>
                    </a:lnTo>
                    <a:lnTo>
                      <a:pt x="6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3"/>
              <p:cNvSpPr/>
              <p:nvPr/>
            </p:nvSpPr>
            <p:spPr>
              <a:xfrm>
                <a:off x="7650277" y="2386082"/>
                <a:ext cx="163600" cy="272229"/>
              </a:xfrm>
              <a:custGeom>
                <a:rect b="b" l="l" r="r" t="t"/>
                <a:pathLst>
                  <a:path extrusionOk="0" h="8087" w="4860">
                    <a:moveTo>
                      <a:pt x="2018" y="1"/>
                    </a:moveTo>
                    <a:lnTo>
                      <a:pt x="1600" y="344"/>
                    </a:lnTo>
                    <a:lnTo>
                      <a:pt x="1238" y="645"/>
                    </a:lnTo>
                    <a:cubicBezTo>
                      <a:pt x="438" y="1299"/>
                      <a:pt x="1" y="2183"/>
                      <a:pt x="1" y="3124"/>
                    </a:cubicBezTo>
                    <a:cubicBezTo>
                      <a:pt x="1" y="4065"/>
                      <a:pt x="438" y="4944"/>
                      <a:pt x="1238" y="5603"/>
                    </a:cubicBezTo>
                    <a:lnTo>
                      <a:pt x="2018" y="6247"/>
                    </a:lnTo>
                    <a:lnTo>
                      <a:pt x="2771" y="6863"/>
                    </a:lnTo>
                    <a:lnTo>
                      <a:pt x="4253" y="8086"/>
                    </a:lnTo>
                    <a:lnTo>
                      <a:pt x="4859" y="7353"/>
                    </a:lnTo>
                    <a:lnTo>
                      <a:pt x="3519" y="6247"/>
                    </a:lnTo>
                    <a:lnTo>
                      <a:pt x="2771" y="5631"/>
                    </a:lnTo>
                    <a:lnTo>
                      <a:pt x="1840" y="4864"/>
                    </a:lnTo>
                    <a:cubicBezTo>
                      <a:pt x="1746" y="4784"/>
                      <a:pt x="1656" y="4700"/>
                      <a:pt x="1572" y="4610"/>
                    </a:cubicBezTo>
                    <a:cubicBezTo>
                      <a:pt x="1473" y="4507"/>
                      <a:pt x="1383" y="4394"/>
                      <a:pt x="1308" y="4276"/>
                    </a:cubicBezTo>
                    <a:cubicBezTo>
                      <a:pt x="1106" y="3975"/>
                      <a:pt x="988" y="3637"/>
                      <a:pt x="960" y="3289"/>
                    </a:cubicBezTo>
                    <a:cubicBezTo>
                      <a:pt x="955" y="3237"/>
                      <a:pt x="955" y="3180"/>
                      <a:pt x="955" y="3124"/>
                    </a:cubicBezTo>
                    <a:cubicBezTo>
                      <a:pt x="955" y="3068"/>
                      <a:pt x="955" y="3011"/>
                      <a:pt x="960" y="2955"/>
                    </a:cubicBezTo>
                    <a:cubicBezTo>
                      <a:pt x="988" y="2607"/>
                      <a:pt x="1106" y="2273"/>
                      <a:pt x="1308" y="1967"/>
                    </a:cubicBezTo>
                    <a:cubicBezTo>
                      <a:pt x="1383" y="1854"/>
                      <a:pt x="1473" y="1741"/>
                      <a:pt x="1572" y="1633"/>
                    </a:cubicBezTo>
                    <a:cubicBezTo>
                      <a:pt x="1656" y="1548"/>
                      <a:pt x="1746" y="1464"/>
                      <a:pt x="1840" y="1384"/>
                    </a:cubicBezTo>
                    <a:lnTo>
                      <a:pt x="2771" y="617"/>
                    </a:lnTo>
                    <a:lnTo>
                      <a:pt x="20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33"/>
            <p:cNvGrpSpPr/>
            <p:nvPr/>
          </p:nvGrpSpPr>
          <p:grpSpPr>
            <a:xfrm>
              <a:off x="7554003" y="2175659"/>
              <a:ext cx="371330" cy="513115"/>
              <a:chOff x="7554003" y="2175659"/>
              <a:chExt cx="371330" cy="513115"/>
            </a:xfrm>
          </p:grpSpPr>
          <p:sp>
            <p:nvSpPr>
              <p:cNvPr id="885" name="Google Shape;885;p33"/>
              <p:cNvSpPr/>
              <p:nvPr/>
            </p:nvSpPr>
            <p:spPr>
              <a:xfrm>
                <a:off x="7911228" y="2340604"/>
                <a:ext cx="14105" cy="13398"/>
              </a:xfrm>
              <a:custGeom>
                <a:rect b="b" l="l" r="r" t="t"/>
                <a:pathLst>
                  <a:path extrusionOk="0" h="398" w="419">
                    <a:moveTo>
                      <a:pt x="214" y="0"/>
                    </a:moveTo>
                    <a:cubicBezTo>
                      <a:pt x="206" y="0"/>
                      <a:pt x="197" y="1"/>
                      <a:pt x="188" y="2"/>
                    </a:cubicBezTo>
                    <a:cubicBezTo>
                      <a:pt x="80" y="11"/>
                      <a:pt x="0" y="110"/>
                      <a:pt x="14" y="218"/>
                    </a:cubicBezTo>
                    <a:cubicBezTo>
                      <a:pt x="23" y="320"/>
                      <a:pt x="112" y="398"/>
                      <a:pt x="213" y="398"/>
                    </a:cubicBezTo>
                    <a:cubicBezTo>
                      <a:pt x="219" y="398"/>
                      <a:pt x="225" y="397"/>
                      <a:pt x="231" y="397"/>
                    </a:cubicBezTo>
                    <a:cubicBezTo>
                      <a:pt x="339" y="387"/>
                      <a:pt x="419" y="289"/>
                      <a:pt x="409" y="176"/>
                    </a:cubicBezTo>
                    <a:cubicBezTo>
                      <a:pt x="396" y="76"/>
                      <a:pt x="315" y="0"/>
                      <a:pt x="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a:off x="7839494" y="2460644"/>
                <a:ext cx="14138" cy="13398"/>
              </a:xfrm>
              <a:custGeom>
                <a:rect b="b" l="l" r="r" t="t"/>
                <a:pathLst>
                  <a:path extrusionOk="0" h="398" w="420">
                    <a:moveTo>
                      <a:pt x="206" y="0"/>
                    </a:moveTo>
                    <a:cubicBezTo>
                      <a:pt x="200" y="0"/>
                      <a:pt x="194" y="1"/>
                      <a:pt x="189" y="1"/>
                    </a:cubicBezTo>
                    <a:cubicBezTo>
                      <a:pt x="80" y="15"/>
                      <a:pt x="0" y="109"/>
                      <a:pt x="10" y="222"/>
                    </a:cubicBezTo>
                    <a:cubicBezTo>
                      <a:pt x="23" y="322"/>
                      <a:pt x="108" y="398"/>
                      <a:pt x="206" y="398"/>
                    </a:cubicBezTo>
                    <a:cubicBezTo>
                      <a:pt x="214" y="398"/>
                      <a:pt x="223" y="397"/>
                      <a:pt x="231" y="396"/>
                    </a:cubicBezTo>
                    <a:cubicBezTo>
                      <a:pt x="339" y="387"/>
                      <a:pt x="419" y="288"/>
                      <a:pt x="410" y="180"/>
                    </a:cubicBezTo>
                    <a:cubicBezTo>
                      <a:pt x="396" y="78"/>
                      <a:pt x="307" y="0"/>
                      <a:pt x="2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3"/>
              <p:cNvSpPr/>
              <p:nvPr/>
            </p:nvSpPr>
            <p:spPr>
              <a:xfrm>
                <a:off x="7579654" y="2508916"/>
                <a:ext cx="14273" cy="13398"/>
              </a:xfrm>
              <a:custGeom>
                <a:rect b="b" l="l" r="r" t="t"/>
                <a:pathLst>
                  <a:path extrusionOk="0" h="398" w="424">
                    <a:moveTo>
                      <a:pt x="218" y="0"/>
                    </a:moveTo>
                    <a:cubicBezTo>
                      <a:pt x="210" y="0"/>
                      <a:pt x="202" y="1"/>
                      <a:pt x="194" y="2"/>
                    </a:cubicBezTo>
                    <a:cubicBezTo>
                      <a:pt x="81" y="11"/>
                      <a:pt x="1" y="110"/>
                      <a:pt x="15" y="218"/>
                    </a:cubicBezTo>
                    <a:cubicBezTo>
                      <a:pt x="24" y="325"/>
                      <a:pt x="112" y="398"/>
                      <a:pt x="213" y="398"/>
                    </a:cubicBezTo>
                    <a:cubicBezTo>
                      <a:pt x="219" y="398"/>
                      <a:pt x="225" y="397"/>
                      <a:pt x="231" y="397"/>
                    </a:cubicBezTo>
                    <a:cubicBezTo>
                      <a:pt x="344" y="387"/>
                      <a:pt x="424" y="289"/>
                      <a:pt x="410" y="181"/>
                    </a:cubicBezTo>
                    <a:cubicBezTo>
                      <a:pt x="401" y="76"/>
                      <a:pt x="316" y="0"/>
                      <a:pt x="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3"/>
              <p:cNvSpPr/>
              <p:nvPr/>
            </p:nvSpPr>
            <p:spPr>
              <a:xfrm>
                <a:off x="7636038" y="2179530"/>
                <a:ext cx="15081" cy="13465"/>
              </a:xfrm>
              <a:custGeom>
                <a:rect b="b" l="l" r="r" t="t"/>
                <a:pathLst>
                  <a:path extrusionOk="0" h="400" w="448">
                    <a:moveTo>
                      <a:pt x="223" y="1"/>
                    </a:moveTo>
                    <a:cubicBezTo>
                      <a:pt x="175" y="1"/>
                      <a:pt x="127" y="17"/>
                      <a:pt x="90" y="50"/>
                    </a:cubicBezTo>
                    <a:cubicBezTo>
                      <a:pt x="10" y="125"/>
                      <a:pt x="0" y="252"/>
                      <a:pt x="75" y="332"/>
                    </a:cubicBezTo>
                    <a:cubicBezTo>
                      <a:pt x="115" y="377"/>
                      <a:pt x="170" y="400"/>
                      <a:pt x="224" y="400"/>
                    </a:cubicBezTo>
                    <a:cubicBezTo>
                      <a:pt x="272" y="400"/>
                      <a:pt x="320" y="382"/>
                      <a:pt x="358" y="346"/>
                    </a:cubicBezTo>
                    <a:cubicBezTo>
                      <a:pt x="438" y="271"/>
                      <a:pt x="447" y="144"/>
                      <a:pt x="372" y="64"/>
                    </a:cubicBezTo>
                    <a:cubicBezTo>
                      <a:pt x="332" y="22"/>
                      <a:pt x="277" y="1"/>
                      <a:pt x="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3"/>
              <p:cNvSpPr/>
              <p:nvPr/>
            </p:nvSpPr>
            <p:spPr>
              <a:xfrm>
                <a:off x="7642838" y="2642118"/>
                <a:ext cx="14912" cy="13431"/>
              </a:xfrm>
              <a:custGeom>
                <a:rect b="b" l="l" r="r" t="t"/>
                <a:pathLst>
                  <a:path extrusionOk="0" h="399" w="443">
                    <a:moveTo>
                      <a:pt x="216" y="1"/>
                    </a:moveTo>
                    <a:cubicBezTo>
                      <a:pt x="169" y="1"/>
                      <a:pt x="122" y="18"/>
                      <a:pt x="85" y="52"/>
                    </a:cubicBezTo>
                    <a:cubicBezTo>
                      <a:pt x="5" y="128"/>
                      <a:pt x="0" y="255"/>
                      <a:pt x="76" y="335"/>
                    </a:cubicBezTo>
                    <a:cubicBezTo>
                      <a:pt x="116" y="377"/>
                      <a:pt x="169" y="398"/>
                      <a:pt x="223" y="398"/>
                    </a:cubicBezTo>
                    <a:cubicBezTo>
                      <a:pt x="270" y="398"/>
                      <a:pt x="318" y="382"/>
                      <a:pt x="358" y="349"/>
                    </a:cubicBezTo>
                    <a:cubicBezTo>
                      <a:pt x="438" y="273"/>
                      <a:pt x="443" y="146"/>
                      <a:pt x="367" y="66"/>
                    </a:cubicBezTo>
                    <a:cubicBezTo>
                      <a:pt x="327" y="23"/>
                      <a:pt x="271"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3"/>
              <p:cNvSpPr/>
              <p:nvPr/>
            </p:nvSpPr>
            <p:spPr>
              <a:xfrm>
                <a:off x="7754631" y="2675309"/>
                <a:ext cx="14912" cy="13465"/>
              </a:xfrm>
              <a:custGeom>
                <a:rect b="b" l="l" r="r" t="t"/>
                <a:pathLst>
                  <a:path extrusionOk="0" h="400" w="443">
                    <a:moveTo>
                      <a:pt x="221" y="0"/>
                    </a:moveTo>
                    <a:cubicBezTo>
                      <a:pt x="172" y="0"/>
                      <a:pt x="123" y="18"/>
                      <a:pt x="85" y="54"/>
                    </a:cubicBezTo>
                    <a:cubicBezTo>
                      <a:pt x="5" y="129"/>
                      <a:pt x="0" y="256"/>
                      <a:pt x="76" y="336"/>
                    </a:cubicBezTo>
                    <a:cubicBezTo>
                      <a:pt x="115" y="378"/>
                      <a:pt x="168" y="399"/>
                      <a:pt x="222" y="399"/>
                    </a:cubicBezTo>
                    <a:cubicBezTo>
                      <a:pt x="271" y="399"/>
                      <a:pt x="320" y="382"/>
                      <a:pt x="358" y="346"/>
                    </a:cubicBezTo>
                    <a:cubicBezTo>
                      <a:pt x="438" y="270"/>
                      <a:pt x="442" y="143"/>
                      <a:pt x="367" y="64"/>
                    </a:cubicBezTo>
                    <a:cubicBezTo>
                      <a:pt x="328" y="22"/>
                      <a:pt x="274" y="0"/>
                      <a:pt x="2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a:off x="7554003" y="2265874"/>
                <a:ext cx="7170" cy="6733"/>
              </a:xfrm>
              <a:custGeom>
                <a:rect b="b" l="l" r="r" t="t"/>
                <a:pathLst>
                  <a:path extrusionOk="0" h="200" w="213">
                    <a:moveTo>
                      <a:pt x="106" y="0"/>
                    </a:moveTo>
                    <a:cubicBezTo>
                      <a:pt x="56" y="0"/>
                      <a:pt x="14" y="35"/>
                      <a:pt x="5" y="82"/>
                    </a:cubicBezTo>
                    <a:cubicBezTo>
                      <a:pt x="1" y="138"/>
                      <a:pt x="38" y="190"/>
                      <a:pt x="90" y="199"/>
                    </a:cubicBezTo>
                    <a:cubicBezTo>
                      <a:pt x="93" y="199"/>
                      <a:pt x="96" y="200"/>
                      <a:pt x="100" y="200"/>
                    </a:cubicBezTo>
                    <a:cubicBezTo>
                      <a:pt x="152" y="200"/>
                      <a:pt x="199" y="163"/>
                      <a:pt x="203" y="114"/>
                    </a:cubicBezTo>
                    <a:cubicBezTo>
                      <a:pt x="212" y="58"/>
                      <a:pt x="175" y="6"/>
                      <a:pt x="123" y="2"/>
                    </a:cubicBezTo>
                    <a:cubicBezTo>
                      <a:pt x="117" y="1"/>
                      <a:pt x="111"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7618601" y="2452397"/>
                <a:ext cx="7338" cy="6733"/>
              </a:xfrm>
              <a:custGeom>
                <a:rect b="b" l="l" r="r" t="t"/>
                <a:pathLst>
                  <a:path extrusionOk="0" h="200" w="218">
                    <a:moveTo>
                      <a:pt x="107" y="0"/>
                    </a:moveTo>
                    <a:cubicBezTo>
                      <a:pt x="61" y="0"/>
                      <a:pt x="19" y="35"/>
                      <a:pt x="10" y="82"/>
                    </a:cubicBezTo>
                    <a:cubicBezTo>
                      <a:pt x="1" y="138"/>
                      <a:pt x="38" y="190"/>
                      <a:pt x="95" y="199"/>
                    </a:cubicBezTo>
                    <a:cubicBezTo>
                      <a:pt x="98" y="199"/>
                      <a:pt x="101" y="200"/>
                      <a:pt x="104" y="200"/>
                    </a:cubicBezTo>
                    <a:cubicBezTo>
                      <a:pt x="152" y="200"/>
                      <a:pt x="199" y="163"/>
                      <a:pt x="208" y="114"/>
                    </a:cubicBezTo>
                    <a:cubicBezTo>
                      <a:pt x="217" y="58"/>
                      <a:pt x="180" y="6"/>
                      <a:pt x="123" y="2"/>
                    </a:cubicBezTo>
                    <a:cubicBezTo>
                      <a:pt x="118" y="1"/>
                      <a:pt x="112" y="0"/>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7833165" y="2595832"/>
                <a:ext cx="7136" cy="6766"/>
              </a:xfrm>
              <a:custGeom>
                <a:rect b="b" l="l" r="r" t="t"/>
                <a:pathLst>
                  <a:path extrusionOk="0" h="201" w="212">
                    <a:moveTo>
                      <a:pt x="105" y="1"/>
                    </a:moveTo>
                    <a:cubicBezTo>
                      <a:pt x="57" y="1"/>
                      <a:pt x="18" y="36"/>
                      <a:pt x="10" y="87"/>
                    </a:cubicBezTo>
                    <a:cubicBezTo>
                      <a:pt x="0" y="139"/>
                      <a:pt x="38" y="190"/>
                      <a:pt x="94" y="200"/>
                    </a:cubicBezTo>
                    <a:cubicBezTo>
                      <a:pt x="98" y="200"/>
                      <a:pt x="101" y="200"/>
                      <a:pt x="104" y="200"/>
                    </a:cubicBezTo>
                    <a:cubicBezTo>
                      <a:pt x="152" y="200"/>
                      <a:pt x="198" y="168"/>
                      <a:pt x="207" y="115"/>
                    </a:cubicBezTo>
                    <a:cubicBezTo>
                      <a:pt x="212" y="59"/>
                      <a:pt x="179" y="12"/>
                      <a:pt x="123" y="2"/>
                    </a:cubicBezTo>
                    <a:cubicBezTo>
                      <a:pt x="117" y="1"/>
                      <a:pt x="111" y="1"/>
                      <a:pt x="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a:off x="7868140" y="2269240"/>
                <a:ext cx="6699" cy="6665"/>
              </a:xfrm>
              <a:custGeom>
                <a:rect b="b" l="l" r="r" t="t"/>
                <a:pathLst>
                  <a:path extrusionOk="0" h="198" w="199">
                    <a:moveTo>
                      <a:pt x="100" y="0"/>
                    </a:moveTo>
                    <a:cubicBezTo>
                      <a:pt x="43" y="0"/>
                      <a:pt x="1" y="43"/>
                      <a:pt x="1" y="99"/>
                    </a:cubicBezTo>
                    <a:cubicBezTo>
                      <a:pt x="1" y="151"/>
                      <a:pt x="43" y="198"/>
                      <a:pt x="100" y="198"/>
                    </a:cubicBezTo>
                    <a:cubicBezTo>
                      <a:pt x="156" y="198"/>
                      <a:pt x="198" y="151"/>
                      <a:pt x="198" y="99"/>
                    </a:cubicBezTo>
                    <a:cubicBezTo>
                      <a:pt x="198" y="43"/>
                      <a:pt x="156"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a:off x="7869722" y="2388001"/>
                <a:ext cx="6699" cy="6665"/>
              </a:xfrm>
              <a:custGeom>
                <a:rect b="b" l="l" r="r" t="t"/>
                <a:pathLst>
                  <a:path extrusionOk="0" h="198" w="199">
                    <a:moveTo>
                      <a:pt x="100" y="0"/>
                    </a:moveTo>
                    <a:cubicBezTo>
                      <a:pt x="43" y="0"/>
                      <a:pt x="1" y="42"/>
                      <a:pt x="1" y="99"/>
                    </a:cubicBezTo>
                    <a:cubicBezTo>
                      <a:pt x="1" y="151"/>
                      <a:pt x="43" y="198"/>
                      <a:pt x="100" y="198"/>
                    </a:cubicBezTo>
                    <a:cubicBezTo>
                      <a:pt x="156" y="198"/>
                      <a:pt x="198" y="151"/>
                      <a:pt x="198" y="99"/>
                    </a:cubicBezTo>
                    <a:cubicBezTo>
                      <a:pt x="198" y="42"/>
                      <a:pt x="156"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3"/>
              <p:cNvSpPr/>
              <p:nvPr/>
            </p:nvSpPr>
            <p:spPr>
              <a:xfrm>
                <a:off x="7646945" y="2571494"/>
                <a:ext cx="6699" cy="6699"/>
              </a:xfrm>
              <a:custGeom>
                <a:rect b="b" l="l" r="r" t="t"/>
                <a:pathLst>
                  <a:path extrusionOk="0" h="199" w="199">
                    <a:moveTo>
                      <a:pt x="100" y="1"/>
                    </a:moveTo>
                    <a:cubicBezTo>
                      <a:pt x="43" y="1"/>
                      <a:pt x="1" y="43"/>
                      <a:pt x="1" y="100"/>
                    </a:cubicBezTo>
                    <a:cubicBezTo>
                      <a:pt x="1" y="156"/>
                      <a:pt x="43" y="198"/>
                      <a:pt x="100" y="198"/>
                    </a:cubicBezTo>
                    <a:cubicBezTo>
                      <a:pt x="156" y="198"/>
                      <a:pt x="198" y="156"/>
                      <a:pt x="198" y="100"/>
                    </a:cubicBezTo>
                    <a:cubicBezTo>
                      <a:pt x="198" y="43"/>
                      <a:pt x="156"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7590728" y="2368207"/>
                <a:ext cx="21106" cy="21073"/>
              </a:xfrm>
              <a:custGeom>
                <a:rect b="b" l="l" r="r" t="t"/>
                <a:pathLst>
                  <a:path extrusionOk="0" h="626" w="627">
                    <a:moveTo>
                      <a:pt x="316" y="0"/>
                    </a:moveTo>
                    <a:cubicBezTo>
                      <a:pt x="142" y="0"/>
                      <a:pt x="1" y="141"/>
                      <a:pt x="1" y="315"/>
                    </a:cubicBezTo>
                    <a:cubicBezTo>
                      <a:pt x="1" y="485"/>
                      <a:pt x="142" y="626"/>
                      <a:pt x="316" y="626"/>
                    </a:cubicBezTo>
                    <a:cubicBezTo>
                      <a:pt x="485" y="626"/>
                      <a:pt x="627" y="485"/>
                      <a:pt x="627" y="315"/>
                    </a:cubicBezTo>
                    <a:cubicBezTo>
                      <a:pt x="627" y="141"/>
                      <a:pt x="485" y="0"/>
                      <a:pt x="3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7873055" y="2534129"/>
                <a:ext cx="20938" cy="21106"/>
              </a:xfrm>
              <a:custGeom>
                <a:rect b="b" l="l" r="r" t="t"/>
                <a:pathLst>
                  <a:path extrusionOk="0" h="627" w="622">
                    <a:moveTo>
                      <a:pt x="311" y="1"/>
                    </a:moveTo>
                    <a:cubicBezTo>
                      <a:pt x="142" y="1"/>
                      <a:pt x="1" y="142"/>
                      <a:pt x="1" y="316"/>
                    </a:cubicBezTo>
                    <a:cubicBezTo>
                      <a:pt x="1" y="485"/>
                      <a:pt x="142" y="626"/>
                      <a:pt x="311" y="626"/>
                    </a:cubicBezTo>
                    <a:cubicBezTo>
                      <a:pt x="485" y="626"/>
                      <a:pt x="621" y="485"/>
                      <a:pt x="621" y="316"/>
                    </a:cubicBezTo>
                    <a:cubicBezTo>
                      <a:pt x="621" y="142"/>
                      <a:pt x="485" y="1"/>
                      <a:pt x="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7857705" y="2175659"/>
                <a:ext cx="20938" cy="21106"/>
              </a:xfrm>
              <a:custGeom>
                <a:rect b="b" l="l" r="r" t="t"/>
                <a:pathLst>
                  <a:path extrusionOk="0" h="627" w="622">
                    <a:moveTo>
                      <a:pt x="311" y="0"/>
                    </a:moveTo>
                    <a:cubicBezTo>
                      <a:pt x="137" y="0"/>
                      <a:pt x="0" y="142"/>
                      <a:pt x="0" y="316"/>
                    </a:cubicBezTo>
                    <a:cubicBezTo>
                      <a:pt x="0" y="485"/>
                      <a:pt x="137" y="626"/>
                      <a:pt x="311" y="626"/>
                    </a:cubicBezTo>
                    <a:cubicBezTo>
                      <a:pt x="485" y="626"/>
                      <a:pt x="621" y="485"/>
                      <a:pt x="621" y="316"/>
                    </a:cubicBezTo>
                    <a:cubicBezTo>
                      <a:pt x="621" y="142"/>
                      <a:pt x="485" y="0"/>
                      <a:pt x="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5">
    <p:spTree>
      <p:nvGrpSpPr>
        <p:cNvPr id="900" name="Shape 900"/>
        <p:cNvGrpSpPr/>
        <p:nvPr/>
      </p:nvGrpSpPr>
      <p:grpSpPr>
        <a:xfrm>
          <a:off x="0" y="0"/>
          <a:ext cx="0" cy="0"/>
          <a:chOff x="0" y="0"/>
          <a:chExt cx="0" cy="0"/>
        </a:xfrm>
      </p:grpSpPr>
      <p:sp>
        <p:nvSpPr>
          <p:cNvPr id="901" name="Google Shape;901;p34"/>
          <p:cNvSpPr txBox="1"/>
          <p:nvPr>
            <p:ph type="title"/>
          </p:nvPr>
        </p:nvSpPr>
        <p:spPr>
          <a:xfrm>
            <a:off x="1282274" y="296977"/>
            <a:ext cx="65793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02" name="Shape 902"/>
        <p:cNvGrpSpPr/>
        <p:nvPr/>
      </p:nvGrpSpPr>
      <p:grpSpPr>
        <a:xfrm>
          <a:off x="0" y="0"/>
          <a:ext cx="0" cy="0"/>
          <a:chOff x="0" y="0"/>
          <a:chExt cx="0" cy="0"/>
        </a:xfrm>
      </p:grpSpPr>
      <p:pic>
        <p:nvPicPr>
          <p:cNvPr id="903" name="Google Shape;903;p35"/>
          <p:cNvPicPr preferRelativeResize="0"/>
          <p:nvPr/>
        </p:nvPicPr>
        <p:blipFill rotWithShape="1">
          <a:blip r:embed="rId2">
            <a:alphaModFix/>
          </a:blip>
          <a:srcRect b="0" l="73176" r="0" t="0"/>
          <a:stretch/>
        </p:blipFill>
        <p:spPr>
          <a:xfrm rot="10800000">
            <a:off x="6696950" y="-8125"/>
            <a:ext cx="2452651" cy="5143500"/>
          </a:xfrm>
          <a:prstGeom prst="rect">
            <a:avLst/>
          </a:prstGeom>
          <a:noFill/>
          <a:ln>
            <a:noFill/>
          </a:ln>
        </p:spPr>
      </p:pic>
      <p:pic>
        <p:nvPicPr>
          <p:cNvPr id="904" name="Google Shape;904;p35"/>
          <p:cNvPicPr preferRelativeResize="0"/>
          <p:nvPr/>
        </p:nvPicPr>
        <p:blipFill rotWithShape="1">
          <a:blip r:embed="rId2">
            <a:alphaModFix/>
          </a:blip>
          <a:srcRect b="0" l="26578" r="0" t="0"/>
          <a:stretch/>
        </p:blipFill>
        <p:spPr>
          <a:xfrm flipH="1" rot="10800000">
            <a:off x="-7925" y="-8125"/>
            <a:ext cx="6713525" cy="5143500"/>
          </a:xfrm>
          <a:prstGeom prst="rect">
            <a:avLst/>
          </a:prstGeom>
          <a:noFill/>
          <a:ln>
            <a:noFill/>
          </a:ln>
        </p:spPr>
      </p:pic>
      <p:sp>
        <p:nvSpPr>
          <p:cNvPr id="905" name="Google Shape;905;p35"/>
          <p:cNvSpPr txBox="1"/>
          <p:nvPr>
            <p:ph type="title"/>
          </p:nvPr>
        </p:nvSpPr>
        <p:spPr>
          <a:xfrm>
            <a:off x="1188888" y="2701856"/>
            <a:ext cx="29133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sz="25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6" name="Google Shape;906;p35"/>
          <p:cNvSpPr txBox="1"/>
          <p:nvPr>
            <p:ph idx="2" type="title"/>
          </p:nvPr>
        </p:nvSpPr>
        <p:spPr>
          <a:xfrm>
            <a:off x="5042113" y="2701886"/>
            <a:ext cx="29133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sz="25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7" name="Google Shape;907;p35"/>
          <p:cNvSpPr txBox="1"/>
          <p:nvPr>
            <p:ph idx="1" type="subTitle"/>
          </p:nvPr>
        </p:nvSpPr>
        <p:spPr>
          <a:xfrm>
            <a:off x="5042113" y="3147115"/>
            <a:ext cx="2913300" cy="87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8" name="Google Shape;908;p35"/>
          <p:cNvSpPr txBox="1"/>
          <p:nvPr>
            <p:ph idx="3" type="subTitle"/>
          </p:nvPr>
        </p:nvSpPr>
        <p:spPr>
          <a:xfrm>
            <a:off x="1188588" y="3147114"/>
            <a:ext cx="2913900" cy="87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9" name="Google Shape;909;p35"/>
          <p:cNvSpPr txBox="1"/>
          <p:nvPr>
            <p:ph idx="4" type="title"/>
          </p:nvPr>
        </p:nvSpPr>
        <p:spPr>
          <a:xfrm>
            <a:off x="720000" y="539500"/>
            <a:ext cx="77040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3500"/>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sp>
        <p:nvSpPr>
          <p:cNvPr id="910" name="Google Shape;910;p35"/>
          <p:cNvSpPr/>
          <p:nvPr/>
        </p:nvSpPr>
        <p:spPr>
          <a:xfrm>
            <a:off x="7114379" y="4747621"/>
            <a:ext cx="111863" cy="48162"/>
          </a:xfrm>
          <a:custGeom>
            <a:rect b="b" l="l" r="r" t="t"/>
            <a:pathLst>
              <a:path extrusionOk="0" fill="none" h="1277" w="2966">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6344360" y="4890557"/>
            <a:ext cx="21988" cy="66567"/>
          </a:xfrm>
          <a:custGeom>
            <a:rect b="b" l="l" r="r" t="t"/>
            <a:pathLst>
              <a:path extrusionOk="0" fill="none" h="1765" w="583">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720000" y="445025"/>
            <a:ext cx="5708700" cy="115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5"/>
          <p:cNvSpPr txBox="1"/>
          <p:nvPr>
            <p:ph idx="1" type="subTitle"/>
          </p:nvPr>
        </p:nvSpPr>
        <p:spPr>
          <a:xfrm>
            <a:off x="3922974" y="2582784"/>
            <a:ext cx="2505600" cy="124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 name="Google Shape;41;p5"/>
          <p:cNvSpPr txBox="1"/>
          <p:nvPr>
            <p:ph idx="2" type="subTitle"/>
          </p:nvPr>
        </p:nvSpPr>
        <p:spPr>
          <a:xfrm>
            <a:off x="715100" y="2582784"/>
            <a:ext cx="2505600" cy="124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 name="Google Shape;42;p5"/>
          <p:cNvSpPr txBox="1"/>
          <p:nvPr>
            <p:ph idx="3" type="subTitle"/>
          </p:nvPr>
        </p:nvSpPr>
        <p:spPr>
          <a:xfrm>
            <a:off x="715100" y="2112200"/>
            <a:ext cx="25056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 name="Google Shape;43;p5"/>
          <p:cNvSpPr txBox="1"/>
          <p:nvPr>
            <p:ph idx="4" type="subTitle"/>
          </p:nvPr>
        </p:nvSpPr>
        <p:spPr>
          <a:xfrm>
            <a:off x="3922975" y="2112200"/>
            <a:ext cx="25056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highlight>
                  <a:schemeClr val="accent3"/>
                </a:highlight>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4" name="Google Shape;44;p5"/>
          <p:cNvGrpSpPr/>
          <p:nvPr/>
        </p:nvGrpSpPr>
        <p:grpSpPr>
          <a:xfrm>
            <a:off x="7304016" y="8462"/>
            <a:ext cx="2182570" cy="1649135"/>
            <a:chOff x="7304016" y="8462"/>
            <a:chExt cx="2182570" cy="1649135"/>
          </a:xfrm>
        </p:grpSpPr>
        <p:sp>
          <p:nvSpPr>
            <p:cNvPr id="45" name="Google Shape;45;p5"/>
            <p:cNvSpPr/>
            <p:nvPr/>
          </p:nvSpPr>
          <p:spPr>
            <a:xfrm rot="5400000">
              <a:off x="9015589" y="1627118"/>
              <a:ext cx="30479" cy="30480"/>
            </a:xfrm>
            <a:custGeom>
              <a:rect b="b" l="l" r="r" t="t"/>
              <a:pathLst>
                <a:path extrusionOk="0" h="481" w="481">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5400000">
              <a:off x="8565151" y="1318084"/>
              <a:ext cx="30479" cy="30163"/>
            </a:xfrm>
            <a:custGeom>
              <a:rect b="b" l="l" r="r" t="t"/>
              <a:pathLst>
                <a:path extrusionOk="0" h="476" w="481">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5400000">
              <a:off x="8663241" y="648947"/>
              <a:ext cx="52213" cy="51898"/>
            </a:xfrm>
            <a:custGeom>
              <a:rect b="b" l="l" r="r" t="t"/>
              <a:pathLst>
                <a:path extrusionOk="0" h="819" w="824">
                  <a:moveTo>
                    <a:pt x="410" y="0"/>
                  </a:moveTo>
                  <a:cubicBezTo>
                    <a:pt x="184" y="0"/>
                    <a:pt x="1" y="184"/>
                    <a:pt x="1" y="410"/>
                  </a:cubicBezTo>
                  <a:cubicBezTo>
                    <a:pt x="1" y="635"/>
                    <a:pt x="184" y="819"/>
                    <a:pt x="410" y="819"/>
                  </a:cubicBezTo>
                  <a:cubicBezTo>
                    <a:pt x="636" y="819"/>
                    <a:pt x="824" y="635"/>
                    <a:pt x="824" y="410"/>
                  </a:cubicBezTo>
                  <a:cubicBezTo>
                    <a:pt x="824"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7455850" y="200315"/>
              <a:ext cx="74581" cy="67993"/>
            </a:xfrm>
            <a:custGeom>
              <a:rect b="b" l="l" r="r" t="t"/>
              <a:pathLst>
                <a:path extrusionOk="0" h="1073" w="1177">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5400000">
              <a:off x="7299651" y="45191"/>
              <a:ext cx="386907" cy="378177"/>
            </a:xfrm>
            <a:custGeom>
              <a:rect b="b" l="l" r="r" t="t"/>
              <a:pathLst>
                <a:path extrusionOk="0" h="5968" w="6106">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5400000">
              <a:off x="8647811" y="12193"/>
              <a:ext cx="391659" cy="384197"/>
            </a:xfrm>
            <a:custGeom>
              <a:rect b="b" l="l" r="r" t="t"/>
              <a:pathLst>
                <a:path extrusionOk="0" h="6063" w="6181">
                  <a:moveTo>
                    <a:pt x="1460" y="0"/>
                  </a:moveTo>
                  <a:cubicBezTo>
                    <a:pt x="1421" y="0"/>
                    <a:pt x="1381" y="5"/>
                    <a:pt x="1341" y="14"/>
                  </a:cubicBezTo>
                  <a:cubicBezTo>
                    <a:pt x="1059" y="75"/>
                    <a:pt x="875" y="357"/>
                    <a:pt x="941" y="639"/>
                  </a:cubicBezTo>
                  <a:cubicBezTo>
                    <a:pt x="994" y="888"/>
                    <a:pt x="1214" y="1056"/>
                    <a:pt x="1458" y="1056"/>
                  </a:cubicBezTo>
                  <a:cubicBezTo>
                    <a:pt x="1495" y="1056"/>
                    <a:pt x="1533" y="1052"/>
                    <a:pt x="1571" y="1044"/>
                  </a:cubicBezTo>
                  <a:cubicBezTo>
                    <a:pt x="1614" y="1035"/>
                    <a:pt x="1656" y="1016"/>
                    <a:pt x="1694" y="997"/>
                  </a:cubicBezTo>
                  <a:lnTo>
                    <a:pt x="2606" y="2342"/>
                  </a:lnTo>
                  <a:cubicBezTo>
                    <a:pt x="2418" y="2493"/>
                    <a:pt x="2305" y="2723"/>
                    <a:pt x="2310" y="2968"/>
                  </a:cubicBezTo>
                  <a:lnTo>
                    <a:pt x="823" y="3104"/>
                  </a:lnTo>
                  <a:cubicBezTo>
                    <a:pt x="775" y="2926"/>
                    <a:pt x="615" y="2807"/>
                    <a:pt x="440" y="2807"/>
                  </a:cubicBezTo>
                  <a:cubicBezTo>
                    <a:pt x="411" y="2807"/>
                    <a:pt x="382" y="2811"/>
                    <a:pt x="353" y="2817"/>
                  </a:cubicBezTo>
                  <a:cubicBezTo>
                    <a:pt x="137" y="2864"/>
                    <a:pt x="0" y="3081"/>
                    <a:pt x="47" y="3297"/>
                  </a:cubicBezTo>
                  <a:cubicBezTo>
                    <a:pt x="88" y="3479"/>
                    <a:pt x="253" y="3609"/>
                    <a:pt x="436" y="3609"/>
                  </a:cubicBezTo>
                  <a:cubicBezTo>
                    <a:pt x="466" y="3609"/>
                    <a:pt x="497" y="3605"/>
                    <a:pt x="527" y="3598"/>
                  </a:cubicBezTo>
                  <a:cubicBezTo>
                    <a:pt x="701" y="3560"/>
                    <a:pt x="823" y="3410"/>
                    <a:pt x="837" y="3241"/>
                  </a:cubicBezTo>
                  <a:lnTo>
                    <a:pt x="2319" y="3104"/>
                  </a:lnTo>
                  <a:cubicBezTo>
                    <a:pt x="2324" y="3118"/>
                    <a:pt x="2324" y="3128"/>
                    <a:pt x="2324" y="3137"/>
                  </a:cubicBezTo>
                  <a:cubicBezTo>
                    <a:pt x="2385" y="3405"/>
                    <a:pt x="2568" y="3612"/>
                    <a:pt x="2804" y="3706"/>
                  </a:cubicBezTo>
                  <a:lnTo>
                    <a:pt x="2333" y="5216"/>
                  </a:lnTo>
                  <a:cubicBezTo>
                    <a:pt x="2312" y="5212"/>
                    <a:pt x="2290" y="5210"/>
                    <a:pt x="2267" y="5210"/>
                  </a:cubicBezTo>
                  <a:cubicBezTo>
                    <a:pt x="2240" y="5210"/>
                    <a:pt x="2211" y="5213"/>
                    <a:pt x="2183" y="5221"/>
                  </a:cubicBezTo>
                  <a:cubicBezTo>
                    <a:pt x="1952" y="5268"/>
                    <a:pt x="1806" y="5498"/>
                    <a:pt x="1858" y="5729"/>
                  </a:cubicBezTo>
                  <a:cubicBezTo>
                    <a:pt x="1903" y="5926"/>
                    <a:pt x="2081" y="6062"/>
                    <a:pt x="2279" y="6062"/>
                  </a:cubicBezTo>
                  <a:cubicBezTo>
                    <a:pt x="2308" y="6062"/>
                    <a:pt x="2337" y="6059"/>
                    <a:pt x="2366" y="6053"/>
                  </a:cubicBezTo>
                  <a:cubicBezTo>
                    <a:pt x="2597" y="6002"/>
                    <a:pt x="2742" y="5771"/>
                    <a:pt x="2691" y="5545"/>
                  </a:cubicBezTo>
                  <a:cubicBezTo>
                    <a:pt x="2663" y="5414"/>
                    <a:pt x="2578" y="5310"/>
                    <a:pt x="2465" y="5254"/>
                  </a:cubicBezTo>
                  <a:lnTo>
                    <a:pt x="2935" y="3749"/>
                  </a:lnTo>
                  <a:cubicBezTo>
                    <a:pt x="2992" y="3760"/>
                    <a:pt x="3049" y="3766"/>
                    <a:pt x="3108" y="3766"/>
                  </a:cubicBezTo>
                  <a:cubicBezTo>
                    <a:pt x="3166" y="3766"/>
                    <a:pt x="3225" y="3760"/>
                    <a:pt x="3283" y="3749"/>
                  </a:cubicBezTo>
                  <a:cubicBezTo>
                    <a:pt x="3490" y="3702"/>
                    <a:pt x="3660" y="3579"/>
                    <a:pt x="3773" y="3415"/>
                  </a:cubicBezTo>
                  <a:lnTo>
                    <a:pt x="5137" y="4181"/>
                  </a:lnTo>
                  <a:cubicBezTo>
                    <a:pt x="5099" y="4271"/>
                    <a:pt x="5090" y="4379"/>
                    <a:pt x="5113" y="4482"/>
                  </a:cubicBezTo>
                  <a:cubicBezTo>
                    <a:pt x="5166" y="4722"/>
                    <a:pt x="5377" y="4885"/>
                    <a:pt x="5613" y="4885"/>
                  </a:cubicBezTo>
                  <a:cubicBezTo>
                    <a:pt x="5650" y="4885"/>
                    <a:pt x="5687" y="4881"/>
                    <a:pt x="5725" y="4873"/>
                  </a:cubicBezTo>
                  <a:cubicBezTo>
                    <a:pt x="6002" y="4812"/>
                    <a:pt x="6181" y="4539"/>
                    <a:pt x="6120" y="4261"/>
                  </a:cubicBezTo>
                  <a:cubicBezTo>
                    <a:pt x="6067" y="4017"/>
                    <a:pt x="5852" y="3854"/>
                    <a:pt x="5615" y="3854"/>
                  </a:cubicBezTo>
                  <a:cubicBezTo>
                    <a:pt x="5578" y="3854"/>
                    <a:pt x="5541" y="3858"/>
                    <a:pt x="5504" y="3866"/>
                  </a:cubicBezTo>
                  <a:cubicBezTo>
                    <a:pt x="5377" y="3894"/>
                    <a:pt x="5278" y="3965"/>
                    <a:pt x="5203" y="4064"/>
                  </a:cubicBezTo>
                  <a:lnTo>
                    <a:pt x="3838" y="3297"/>
                  </a:lnTo>
                  <a:cubicBezTo>
                    <a:pt x="3909" y="3142"/>
                    <a:pt x="3933" y="2968"/>
                    <a:pt x="3890" y="2794"/>
                  </a:cubicBezTo>
                  <a:cubicBezTo>
                    <a:pt x="3857" y="2643"/>
                    <a:pt x="3782" y="2512"/>
                    <a:pt x="3683" y="2408"/>
                  </a:cubicBezTo>
                  <a:lnTo>
                    <a:pt x="4840" y="1072"/>
                  </a:lnTo>
                  <a:cubicBezTo>
                    <a:pt x="4903" y="1110"/>
                    <a:pt x="4975" y="1133"/>
                    <a:pt x="5052" y="1133"/>
                  </a:cubicBezTo>
                  <a:cubicBezTo>
                    <a:pt x="5080" y="1133"/>
                    <a:pt x="5108" y="1130"/>
                    <a:pt x="5137" y="1124"/>
                  </a:cubicBezTo>
                  <a:cubicBezTo>
                    <a:pt x="5353" y="1077"/>
                    <a:pt x="5489" y="861"/>
                    <a:pt x="5438" y="644"/>
                  </a:cubicBezTo>
                  <a:cubicBezTo>
                    <a:pt x="5397" y="459"/>
                    <a:pt x="5236" y="332"/>
                    <a:pt x="5055" y="332"/>
                  </a:cubicBezTo>
                  <a:cubicBezTo>
                    <a:pt x="5025" y="332"/>
                    <a:pt x="4994" y="336"/>
                    <a:pt x="4963" y="343"/>
                  </a:cubicBezTo>
                  <a:cubicBezTo>
                    <a:pt x="4746" y="390"/>
                    <a:pt x="4610" y="602"/>
                    <a:pt x="4657" y="818"/>
                  </a:cubicBezTo>
                  <a:cubicBezTo>
                    <a:pt x="4671" y="884"/>
                    <a:pt x="4699" y="936"/>
                    <a:pt x="4737" y="983"/>
                  </a:cubicBezTo>
                  <a:lnTo>
                    <a:pt x="3580" y="2319"/>
                  </a:lnTo>
                  <a:cubicBezTo>
                    <a:pt x="3445" y="2220"/>
                    <a:pt x="3282" y="2163"/>
                    <a:pt x="3109" y="2163"/>
                  </a:cubicBezTo>
                  <a:cubicBezTo>
                    <a:pt x="3052" y="2163"/>
                    <a:pt x="2994" y="2169"/>
                    <a:pt x="2935" y="2182"/>
                  </a:cubicBezTo>
                  <a:cubicBezTo>
                    <a:pt x="2855" y="2201"/>
                    <a:pt x="2785" y="2229"/>
                    <a:pt x="2719" y="2267"/>
                  </a:cubicBezTo>
                  <a:lnTo>
                    <a:pt x="1806" y="922"/>
                  </a:lnTo>
                  <a:cubicBezTo>
                    <a:pt x="1943" y="799"/>
                    <a:pt x="2013" y="607"/>
                    <a:pt x="1971" y="414"/>
                  </a:cubicBezTo>
                  <a:cubicBezTo>
                    <a:pt x="1918" y="167"/>
                    <a:pt x="1702" y="0"/>
                    <a:pt x="146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5400000">
              <a:off x="9456138" y="1293912"/>
              <a:ext cx="30415" cy="3048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rot="5400000">
              <a:off x="8828439" y="1245627"/>
              <a:ext cx="30415" cy="3048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8653043" y="949838"/>
              <a:ext cx="52213" cy="51898"/>
            </a:xfrm>
            <a:custGeom>
              <a:rect b="b" l="l" r="r" t="t"/>
              <a:pathLst>
                <a:path extrusionOk="0" h="819" w="824">
                  <a:moveTo>
                    <a:pt x="409" y="0"/>
                  </a:moveTo>
                  <a:cubicBezTo>
                    <a:pt x="184" y="0"/>
                    <a:pt x="0" y="184"/>
                    <a:pt x="0" y="410"/>
                  </a:cubicBezTo>
                  <a:cubicBezTo>
                    <a:pt x="0" y="635"/>
                    <a:pt x="184" y="819"/>
                    <a:pt x="409" y="819"/>
                  </a:cubicBezTo>
                  <a:cubicBezTo>
                    <a:pt x="640" y="819"/>
                    <a:pt x="823" y="635"/>
                    <a:pt x="823" y="410"/>
                  </a:cubicBezTo>
                  <a:cubicBezTo>
                    <a:pt x="823" y="184"/>
                    <a:pt x="640"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5"/>
          <p:cNvGrpSpPr/>
          <p:nvPr/>
        </p:nvGrpSpPr>
        <p:grpSpPr>
          <a:xfrm>
            <a:off x="-14093" y="334018"/>
            <a:ext cx="630524" cy="2812784"/>
            <a:chOff x="-14093" y="334018"/>
            <a:chExt cx="630524" cy="2812784"/>
          </a:xfrm>
        </p:grpSpPr>
        <p:sp>
          <p:nvSpPr>
            <p:cNvPr id="55" name="Google Shape;55;p5"/>
            <p:cNvSpPr/>
            <p:nvPr/>
          </p:nvSpPr>
          <p:spPr>
            <a:xfrm>
              <a:off x="239778" y="711010"/>
              <a:ext cx="376653" cy="376407"/>
            </a:xfrm>
            <a:custGeom>
              <a:rect b="b" l="l" r="r" t="t"/>
              <a:pathLst>
                <a:path extrusionOk="0" h="7649" w="7654">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314773" y="2920140"/>
              <a:ext cx="226661" cy="226661"/>
            </a:xfrm>
            <a:custGeom>
              <a:rect b="b" l="l" r="r" t="t"/>
              <a:pathLst>
                <a:path extrusionOk="0" h="4606" w="4606">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25728" y="1956654"/>
              <a:ext cx="376653" cy="376653"/>
            </a:xfrm>
            <a:custGeom>
              <a:rect b="b" l="l" r="r" t="t"/>
              <a:pathLst>
                <a:path extrusionOk="0" h="7654" w="7654">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52954" y="1447629"/>
              <a:ext cx="150287" cy="148811"/>
            </a:xfrm>
            <a:custGeom>
              <a:rect b="b" l="l" r="r" t="t"/>
              <a:pathLst>
                <a:path extrusionOk="0" h="3024" w="3054">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366640" y="334018"/>
              <a:ext cx="150238" cy="148565"/>
            </a:xfrm>
            <a:custGeom>
              <a:rect b="b" l="l" r="r" t="t"/>
              <a:pathLst>
                <a:path extrusionOk="0" h="3019" w="3053">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14093" y="1343792"/>
              <a:ext cx="150287" cy="148565"/>
            </a:xfrm>
            <a:custGeom>
              <a:rect b="b" l="l" r="r" t="t"/>
              <a:pathLst>
                <a:path extrusionOk="0" h="3019" w="3054">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 name="Google Shape;63;p6"/>
          <p:cNvSpPr/>
          <p:nvPr/>
        </p:nvSpPr>
        <p:spPr>
          <a:xfrm rot="10662644">
            <a:off x="-376415" y="4588055"/>
            <a:ext cx="9725962" cy="1682243"/>
          </a:xfrm>
          <a:prstGeom prst="doubleWave">
            <a:avLst>
              <a:gd fmla="val 625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6"/>
          <p:cNvGrpSpPr/>
          <p:nvPr/>
        </p:nvGrpSpPr>
        <p:grpSpPr>
          <a:xfrm>
            <a:off x="42435" y="2265229"/>
            <a:ext cx="598913" cy="2014700"/>
            <a:chOff x="42435" y="2265229"/>
            <a:chExt cx="598913" cy="2014700"/>
          </a:xfrm>
        </p:grpSpPr>
        <p:sp>
          <p:nvSpPr>
            <p:cNvPr id="65" name="Google Shape;65;p6"/>
            <p:cNvSpPr/>
            <p:nvPr/>
          </p:nvSpPr>
          <p:spPr>
            <a:xfrm>
              <a:off x="308662" y="2265229"/>
              <a:ext cx="51447" cy="51447"/>
            </a:xfrm>
            <a:custGeom>
              <a:rect b="b" l="l" r="r" t="t"/>
              <a:pathLst>
                <a:path extrusionOk="0" h="749" w="749">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96246" y="3295713"/>
              <a:ext cx="56598" cy="56667"/>
            </a:xfrm>
            <a:custGeom>
              <a:rect b="b" l="l" r="r" t="t"/>
              <a:pathLst>
                <a:path extrusionOk="0" h="825" w="824">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163422" y="4223674"/>
              <a:ext cx="56324" cy="56255"/>
            </a:xfrm>
            <a:custGeom>
              <a:rect b="b" l="l" r="r" t="t"/>
              <a:pathLst>
                <a:path extrusionOk="0" h="819" w="82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350887" y="3021530"/>
              <a:ext cx="56255" cy="56599"/>
            </a:xfrm>
            <a:custGeom>
              <a:rect b="b" l="l" r="r" t="t"/>
              <a:pathLst>
                <a:path extrusionOk="0" h="824" w="819">
                  <a:moveTo>
                    <a:pt x="410" y="0"/>
                  </a:moveTo>
                  <a:cubicBezTo>
                    <a:pt x="184" y="0"/>
                    <a:pt x="0" y="183"/>
                    <a:pt x="0" y="409"/>
                  </a:cubicBezTo>
                  <a:cubicBezTo>
                    <a:pt x="0" y="640"/>
                    <a:pt x="184" y="823"/>
                    <a:pt x="410" y="823"/>
                  </a:cubicBezTo>
                  <a:cubicBezTo>
                    <a:pt x="635" y="823"/>
                    <a:pt x="819" y="640"/>
                    <a:pt x="819" y="409"/>
                  </a:cubicBezTo>
                  <a:cubicBezTo>
                    <a:pt x="819" y="183"/>
                    <a:pt x="635"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160370" y="2843007"/>
              <a:ext cx="62094" cy="54538"/>
            </a:xfrm>
            <a:custGeom>
              <a:rect b="b" l="l" r="r" t="t"/>
              <a:pathLst>
                <a:path extrusionOk="0" h="794" w="904">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42435" y="2714906"/>
              <a:ext cx="298310" cy="310536"/>
            </a:xfrm>
            <a:custGeom>
              <a:rect b="b" l="l" r="r" t="t"/>
              <a:pathLst>
                <a:path extrusionOk="0" h="4521" w="4343">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219676" y="3761754"/>
              <a:ext cx="421673" cy="388497"/>
            </a:xfrm>
            <a:custGeom>
              <a:rect b="b" l="l" r="r" t="t"/>
              <a:pathLst>
                <a:path extrusionOk="0" h="5656" w="6139">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317898" y="2531365"/>
              <a:ext cx="32970" cy="32970"/>
            </a:xfrm>
            <a:custGeom>
              <a:rect b="b" l="l" r="r" t="t"/>
              <a:pathLst>
                <a:path extrusionOk="0" h="480"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47753" y="3894732"/>
              <a:ext cx="33039" cy="33039"/>
            </a:xfrm>
            <a:custGeom>
              <a:rect b="b" l="l" r="r" t="t"/>
              <a:pathLst>
                <a:path extrusionOk="0" h="481" w="481">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274900" y="3423677"/>
              <a:ext cx="32695" cy="33039"/>
            </a:xfrm>
            <a:custGeom>
              <a:rect b="b" l="l" r="r" t="t"/>
              <a:pathLst>
                <a:path extrusionOk="0" h="481" w="476">
                  <a:moveTo>
                    <a:pt x="236" y="1"/>
                  </a:moveTo>
                  <a:cubicBezTo>
                    <a:pt x="104" y="1"/>
                    <a:pt x="1" y="109"/>
                    <a:pt x="1" y="241"/>
                  </a:cubicBezTo>
                  <a:cubicBezTo>
                    <a:pt x="1" y="372"/>
                    <a:pt x="104" y="480"/>
                    <a:pt x="236" y="480"/>
                  </a:cubicBezTo>
                  <a:cubicBezTo>
                    <a:pt x="372" y="480"/>
                    <a:pt x="476" y="372"/>
                    <a:pt x="476" y="241"/>
                  </a:cubicBezTo>
                  <a:cubicBezTo>
                    <a:pt x="476" y="109"/>
                    <a:pt x="372" y="1"/>
                    <a:pt x="23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6"/>
          <p:cNvGrpSpPr/>
          <p:nvPr/>
        </p:nvGrpSpPr>
        <p:grpSpPr>
          <a:xfrm>
            <a:off x="6734873" y="24974"/>
            <a:ext cx="2409137" cy="1701517"/>
            <a:chOff x="6734873" y="24974"/>
            <a:chExt cx="2409137" cy="1701517"/>
          </a:xfrm>
        </p:grpSpPr>
        <p:sp>
          <p:nvSpPr>
            <p:cNvPr id="76" name="Google Shape;76;p6"/>
            <p:cNvSpPr/>
            <p:nvPr/>
          </p:nvSpPr>
          <p:spPr>
            <a:xfrm>
              <a:off x="8068345" y="24974"/>
              <a:ext cx="40303" cy="40549"/>
            </a:xfrm>
            <a:custGeom>
              <a:rect b="b" l="l" r="r" t="t"/>
              <a:pathLst>
                <a:path extrusionOk="0" h="824" w="819">
                  <a:moveTo>
                    <a:pt x="409" y="0"/>
                  </a:moveTo>
                  <a:cubicBezTo>
                    <a:pt x="183" y="0"/>
                    <a:pt x="0" y="184"/>
                    <a:pt x="0" y="410"/>
                  </a:cubicBezTo>
                  <a:cubicBezTo>
                    <a:pt x="0" y="640"/>
                    <a:pt x="183" y="824"/>
                    <a:pt x="409" y="824"/>
                  </a:cubicBezTo>
                  <a:cubicBezTo>
                    <a:pt x="635" y="824"/>
                    <a:pt x="818" y="640"/>
                    <a:pt x="818" y="410"/>
                  </a:cubicBezTo>
                  <a:cubicBezTo>
                    <a:pt x="818" y="184"/>
                    <a:pt x="635" y="0"/>
                    <a:pt x="409"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8759259" y="1327376"/>
              <a:ext cx="57920" cy="52802"/>
            </a:xfrm>
            <a:custGeom>
              <a:rect b="b" l="l" r="r" t="t"/>
              <a:pathLst>
                <a:path extrusionOk="0" h="1073" w="1177">
                  <a:moveTo>
                    <a:pt x="591" y="1"/>
                  </a:moveTo>
                  <a:cubicBezTo>
                    <a:pt x="347" y="1"/>
                    <a:pt x="127" y="168"/>
                    <a:pt x="66" y="414"/>
                  </a:cubicBezTo>
                  <a:cubicBezTo>
                    <a:pt x="0" y="701"/>
                    <a:pt x="179" y="993"/>
                    <a:pt x="471" y="1059"/>
                  </a:cubicBezTo>
                  <a:cubicBezTo>
                    <a:pt x="511" y="1068"/>
                    <a:pt x="551" y="1072"/>
                    <a:pt x="590" y="1072"/>
                  </a:cubicBezTo>
                  <a:cubicBezTo>
                    <a:pt x="834" y="1072"/>
                    <a:pt x="1054" y="905"/>
                    <a:pt x="1110" y="654"/>
                  </a:cubicBezTo>
                  <a:cubicBezTo>
                    <a:pt x="1176" y="367"/>
                    <a:pt x="997" y="80"/>
                    <a:pt x="711" y="15"/>
                  </a:cubicBezTo>
                  <a:cubicBezTo>
                    <a:pt x="670" y="5"/>
                    <a:pt x="630" y="1"/>
                    <a:pt x="59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8637958" y="1210750"/>
              <a:ext cx="300722" cy="285910"/>
            </a:xfrm>
            <a:custGeom>
              <a:rect b="b" l="l" r="r" t="t"/>
              <a:pathLst>
                <a:path extrusionOk="0" h="5810" w="6111">
                  <a:moveTo>
                    <a:pt x="2154" y="79"/>
                  </a:moveTo>
                  <a:cubicBezTo>
                    <a:pt x="2447" y="79"/>
                    <a:pt x="2907" y="659"/>
                    <a:pt x="3321" y="1519"/>
                  </a:cubicBezTo>
                  <a:cubicBezTo>
                    <a:pt x="3147" y="1660"/>
                    <a:pt x="2969" y="1815"/>
                    <a:pt x="2790" y="1980"/>
                  </a:cubicBezTo>
                  <a:cubicBezTo>
                    <a:pt x="2503" y="1924"/>
                    <a:pt x="2225" y="1886"/>
                    <a:pt x="1967" y="1858"/>
                  </a:cubicBezTo>
                  <a:cubicBezTo>
                    <a:pt x="1779" y="908"/>
                    <a:pt x="1807" y="183"/>
                    <a:pt x="2089" y="89"/>
                  </a:cubicBezTo>
                  <a:cubicBezTo>
                    <a:pt x="2110" y="82"/>
                    <a:pt x="2131" y="79"/>
                    <a:pt x="2154" y="79"/>
                  </a:cubicBezTo>
                  <a:close/>
                  <a:moveTo>
                    <a:pt x="3359" y="1594"/>
                  </a:moveTo>
                  <a:cubicBezTo>
                    <a:pt x="3444" y="1773"/>
                    <a:pt x="3528" y="1966"/>
                    <a:pt x="3608" y="2163"/>
                  </a:cubicBezTo>
                  <a:cubicBezTo>
                    <a:pt x="3491" y="2135"/>
                    <a:pt x="3368" y="2102"/>
                    <a:pt x="3246" y="2074"/>
                  </a:cubicBezTo>
                  <a:cubicBezTo>
                    <a:pt x="3124" y="2046"/>
                    <a:pt x="3006" y="2022"/>
                    <a:pt x="2884" y="1999"/>
                  </a:cubicBezTo>
                  <a:cubicBezTo>
                    <a:pt x="3044" y="1853"/>
                    <a:pt x="3204" y="1717"/>
                    <a:pt x="3359" y="1594"/>
                  </a:cubicBezTo>
                  <a:close/>
                  <a:moveTo>
                    <a:pt x="4963" y="733"/>
                  </a:moveTo>
                  <a:cubicBezTo>
                    <a:pt x="5048" y="733"/>
                    <a:pt x="5115" y="754"/>
                    <a:pt x="5160" y="799"/>
                  </a:cubicBezTo>
                  <a:cubicBezTo>
                    <a:pt x="5372" y="1006"/>
                    <a:pt x="5081" y="1670"/>
                    <a:pt x="4493" y="2441"/>
                  </a:cubicBezTo>
                  <a:cubicBezTo>
                    <a:pt x="4248" y="2352"/>
                    <a:pt x="3985" y="2267"/>
                    <a:pt x="3698" y="2192"/>
                  </a:cubicBezTo>
                  <a:cubicBezTo>
                    <a:pt x="3608" y="1961"/>
                    <a:pt x="3519" y="1745"/>
                    <a:pt x="3420" y="1543"/>
                  </a:cubicBezTo>
                  <a:cubicBezTo>
                    <a:pt x="4064" y="1041"/>
                    <a:pt x="4642" y="733"/>
                    <a:pt x="4963" y="733"/>
                  </a:cubicBezTo>
                  <a:close/>
                  <a:moveTo>
                    <a:pt x="1986" y="1942"/>
                  </a:moveTo>
                  <a:cubicBezTo>
                    <a:pt x="2216" y="1966"/>
                    <a:pt x="2465" y="1999"/>
                    <a:pt x="2719" y="2046"/>
                  </a:cubicBezTo>
                  <a:cubicBezTo>
                    <a:pt x="2630" y="2131"/>
                    <a:pt x="2541" y="2215"/>
                    <a:pt x="2451" y="2305"/>
                  </a:cubicBezTo>
                  <a:cubicBezTo>
                    <a:pt x="2348" y="2408"/>
                    <a:pt x="2249" y="2512"/>
                    <a:pt x="2150" y="2615"/>
                  </a:cubicBezTo>
                  <a:cubicBezTo>
                    <a:pt x="2084" y="2385"/>
                    <a:pt x="2028" y="2159"/>
                    <a:pt x="1986" y="1942"/>
                  </a:cubicBezTo>
                  <a:close/>
                  <a:moveTo>
                    <a:pt x="3735" y="2281"/>
                  </a:moveTo>
                  <a:lnTo>
                    <a:pt x="3735" y="2281"/>
                  </a:lnTo>
                  <a:cubicBezTo>
                    <a:pt x="3985" y="2352"/>
                    <a:pt x="4220" y="2427"/>
                    <a:pt x="4441" y="2507"/>
                  </a:cubicBezTo>
                  <a:cubicBezTo>
                    <a:pt x="4304" y="2681"/>
                    <a:pt x="4154" y="2860"/>
                    <a:pt x="3994" y="3043"/>
                  </a:cubicBezTo>
                  <a:cubicBezTo>
                    <a:pt x="3952" y="2907"/>
                    <a:pt x="3909" y="2770"/>
                    <a:pt x="3862" y="2629"/>
                  </a:cubicBezTo>
                  <a:cubicBezTo>
                    <a:pt x="3820" y="2512"/>
                    <a:pt x="3778" y="2394"/>
                    <a:pt x="3735" y="2281"/>
                  </a:cubicBezTo>
                  <a:close/>
                  <a:moveTo>
                    <a:pt x="1272" y="1902"/>
                  </a:moveTo>
                  <a:cubicBezTo>
                    <a:pt x="1465" y="1902"/>
                    <a:pt x="1676" y="1912"/>
                    <a:pt x="1901" y="1933"/>
                  </a:cubicBezTo>
                  <a:cubicBezTo>
                    <a:pt x="1953" y="2168"/>
                    <a:pt x="2014" y="2422"/>
                    <a:pt x="2089" y="2681"/>
                  </a:cubicBezTo>
                  <a:cubicBezTo>
                    <a:pt x="1906" y="2883"/>
                    <a:pt x="1741" y="3081"/>
                    <a:pt x="1590" y="3274"/>
                  </a:cubicBezTo>
                  <a:cubicBezTo>
                    <a:pt x="683" y="2930"/>
                    <a:pt x="85" y="2521"/>
                    <a:pt x="151" y="2234"/>
                  </a:cubicBezTo>
                  <a:cubicBezTo>
                    <a:pt x="202" y="2014"/>
                    <a:pt x="637" y="1902"/>
                    <a:pt x="1272" y="1902"/>
                  </a:cubicBezTo>
                  <a:close/>
                  <a:moveTo>
                    <a:pt x="2117" y="2770"/>
                  </a:moveTo>
                  <a:cubicBezTo>
                    <a:pt x="2155" y="2907"/>
                    <a:pt x="2202" y="3043"/>
                    <a:pt x="2249" y="3184"/>
                  </a:cubicBezTo>
                  <a:cubicBezTo>
                    <a:pt x="2287" y="3302"/>
                    <a:pt x="2329" y="3419"/>
                    <a:pt x="2376" y="3532"/>
                  </a:cubicBezTo>
                  <a:cubicBezTo>
                    <a:pt x="2127" y="3462"/>
                    <a:pt x="1891" y="3382"/>
                    <a:pt x="1670" y="3302"/>
                  </a:cubicBezTo>
                  <a:cubicBezTo>
                    <a:pt x="1807" y="3128"/>
                    <a:pt x="1953" y="2949"/>
                    <a:pt x="2117" y="2770"/>
                  </a:cubicBezTo>
                  <a:close/>
                  <a:moveTo>
                    <a:pt x="2813" y="2065"/>
                  </a:moveTo>
                  <a:cubicBezTo>
                    <a:pt x="2950" y="2088"/>
                    <a:pt x="3091" y="2116"/>
                    <a:pt x="3227" y="2149"/>
                  </a:cubicBezTo>
                  <a:cubicBezTo>
                    <a:pt x="3368" y="2182"/>
                    <a:pt x="3505" y="2220"/>
                    <a:pt x="3641" y="2253"/>
                  </a:cubicBezTo>
                  <a:cubicBezTo>
                    <a:pt x="3693" y="2385"/>
                    <a:pt x="3740" y="2516"/>
                    <a:pt x="3787" y="2653"/>
                  </a:cubicBezTo>
                  <a:cubicBezTo>
                    <a:pt x="3839" y="2808"/>
                    <a:pt x="3886" y="2958"/>
                    <a:pt x="3933" y="3109"/>
                  </a:cubicBezTo>
                  <a:cubicBezTo>
                    <a:pt x="3825" y="3222"/>
                    <a:pt x="3716" y="3339"/>
                    <a:pt x="3604" y="3452"/>
                  </a:cubicBezTo>
                  <a:cubicBezTo>
                    <a:pt x="3500" y="3556"/>
                    <a:pt x="3397" y="3655"/>
                    <a:pt x="3298" y="3749"/>
                  </a:cubicBezTo>
                  <a:cubicBezTo>
                    <a:pt x="3161" y="3720"/>
                    <a:pt x="3020" y="3692"/>
                    <a:pt x="2879" y="3659"/>
                  </a:cubicBezTo>
                  <a:cubicBezTo>
                    <a:pt x="2738" y="3631"/>
                    <a:pt x="2602" y="3593"/>
                    <a:pt x="2470" y="3556"/>
                  </a:cubicBezTo>
                  <a:cubicBezTo>
                    <a:pt x="2418" y="3429"/>
                    <a:pt x="2367" y="3292"/>
                    <a:pt x="2319" y="3156"/>
                  </a:cubicBezTo>
                  <a:cubicBezTo>
                    <a:pt x="2268" y="3005"/>
                    <a:pt x="2221" y="2855"/>
                    <a:pt x="2178" y="2704"/>
                  </a:cubicBezTo>
                  <a:cubicBezTo>
                    <a:pt x="2282" y="2587"/>
                    <a:pt x="2390" y="2474"/>
                    <a:pt x="2508" y="2356"/>
                  </a:cubicBezTo>
                  <a:cubicBezTo>
                    <a:pt x="2606" y="2258"/>
                    <a:pt x="2710" y="2159"/>
                    <a:pt x="2813" y="2065"/>
                  </a:cubicBezTo>
                  <a:close/>
                  <a:moveTo>
                    <a:pt x="3956" y="3194"/>
                  </a:moveTo>
                  <a:cubicBezTo>
                    <a:pt x="4027" y="3429"/>
                    <a:pt x="4079" y="3655"/>
                    <a:pt x="4126" y="3871"/>
                  </a:cubicBezTo>
                  <a:cubicBezTo>
                    <a:pt x="3890" y="3847"/>
                    <a:pt x="3646" y="3810"/>
                    <a:pt x="3392" y="3767"/>
                  </a:cubicBezTo>
                  <a:cubicBezTo>
                    <a:pt x="3481" y="3683"/>
                    <a:pt x="3571" y="3598"/>
                    <a:pt x="3660" y="3509"/>
                  </a:cubicBezTo>
                  <a:cubicBezTo>
                    <a:pt x="3763" y="3405"/>
                    <a:pt x="3862" y="3302"/>
                    <a:pt x="3956" y="3194"/>
                  </a:cubicBezTo>
                  <a:close/>
                  <a:moveTo>
                    <a:pt x="4516" y="2540"/>
                  </a:moveTo>
                  <a:cubicBezTo>
                    <a:pt x="5424" y="2883"/>
                    <a:pt x="6026" y="3288"/>
                    <a:pt x="5955" y="3575"/>
                  </a:cubicBezTo>
                  <a:cubicBezTo>
                    <a:pt x="5905" y="3798"/>
                    <a:pt x="5472" y="3911"/>
                    <a:pt x="4835" y="3911"/>
                  </a:cubicBezTo>
                  <a:cubicBezTo>
                    <a:pt x="4642" y="3911"/>
                    <a:pt x="4431" y="3901"/>
                    <a:pt x="4206" y="3880"/>
                  </a:cubicBezTo>
                  <a:cubicBezTo>
                    <a:pt x="4159" y="3640"/>
                    <a:pt x="4097" y="3391"/>
                    <a:pt x="4017" y="3128"/>
                  </a:cubicBezTo>
                  <a:cubicBezTo>
                    <a:pt x="4201" y="2925"/>
                    <a:pt x="4370" y="2728"/>
                    <a:pt x="4516" y="2540"/>
                  </a:cubicBezTo>
                  <a:close/>
                  <a:moveTo>
                    <a:pt x="2503" y="3645"/>
                  </a:moveTo>
                  <a:cubicBezTo>
                    <a:pt x="2621" y="3678"/>
                    <a:pt x="2738" y="3706"/>
                    <a:pt x="2860" y="3739"/>
                  </a:cubicBezTo>
                  <a:cubicBezTo>
                    <a:pt x="2987" y="3767"/>
                    <a:pt x="3105" y="3791"/>
                    <a:pt x="3223" y="3814"/>
                  </a:cubicBezTo>
                  <a:cubicBezTo>
                    <a:pt x="3067" y="3960"/>
                    <a:pt x="2907" y="4097"/>
                    <a:pt x="2752" y="4219"/>
                  </a:cubicBezTo>
                  <a:cubicBezTo>
                    <a:pt x="2668" y="4040"/>
                    <a:pt x="2583" y="3847"/>
                    <a:pt x="2503" y="3645"/>
                  </a:cubicBezTo>
                  <a:close/>
                  <a:moveTo>
                    <a:pt x="1619" y="3368"/>
                  </a:moveTo>
                  <a:cubicBezTo>
                    <a:pt x="1863" y="3457"/>
                    <a:pt x="2127" y="3542"/>
                    <a:pt x="2409" y="3622"/>
                  </a:cubicBezTo>
                  <a:cubicBezTo>
                    <a:pt x="2498" y="3852"/>
                    <a:pt x="2592" y="4068"/>
                    <a:pt x="2686" y="4271"/>
                  </a:cubicBezTo>
                  <a:cubicBezTo>
                    <a:pt x="2047" y="4773"/>
                    <a:pt x="1469" y="5081"/>
                    <a:pt x="1148" y="5081"/>
                  </a:cubicBezTo>
                  <a:cubicBezTo>
                    <a:pt x="1063" y="5081"/>
                    <a:pt x="996" y="5059"/>
                    <a:pt x="951" y="5014"/>
                  </a:cubicBezTo>
                  <a:cubicBezTo>
                    <a:pt x="739" y="4802"/>
                    <a:pt x="1031" y="4139"/>
                    <a:pt x="1619" y="3368"/>
                  </a:cubicBezTo>
                  <a:close/>
                  <a:moveTo>
                    <a:pt x="3321" y="3833"/>
                  </a:moveTo>
                  <a:cubicBezTo>
                    <a:pt x="3608" y="3885"/>
                    <a:pt x="3886" y="3927"/>
                    <a:pt x="4140" y="3951"/>
                  </a:cubicBezTo>
                  <a:cubicBezTo>
                    <a:pt x="4333" y="4906"/>
                    <a:pt x="4300" y="5625"/>
                    <a:pt x="4022" y="5724"/>
                  </a:cubicBezTo>
                  <a:cubicBezTo>
                    <a:pt x="4001" y="5731"/>
                    <a:pt x="3979" y="5735"/>
                    <a:pt x="3956" y="5735"/>
                  </a:cubicBezTo>
                  <a:cubicBezTo>
                    <a:pt x="3660" y="5735"/>
                    <a:pt x="3204" y="5154"/>
                    <a:pt x="2785" y="4290"/>
                  </a:cubicBezTo>
                  <a:cubicBezTo>
                    <a:pt x="2959" y="4153"/>
                    <a:pt x="3138" y="3998"/>
                    <a:pt x="3321" y="3833"/>
                  </a:cubicBezTo>
                  <a:close/>
                  <a:moveTo>
                    <a:pt x="2145" y="0"/>
                  </a:moveTo>
                  <a:cubicBezTo>
                    <a:pt x="2116" y="0"/>
                    <a:pt x="2088" y="5"/>
                    <a:pt x="2061" y="14"/>
                  </a:cubicBezTo>
                  <a:cubicBezTo>
                    <a:pt x="1741" y="127"/>
                    <a:pt x="1689" y="856"/>
                    <a:pt x="1887" y="1853"/>
                  </a:cubicBezTo>
                  <a:cubicBezTo>
                    <a:pt x="1670" y="1833"/>
                    <a:pt x="1466" y="1823"/>
                    <a:pt x="1279" y="1823"/>
                  </a:cubicBezTo>
                  <a:cubicBezTo>
                    <a:pt x="594" y="1823"/>
                    <a:pt x="135" y="1957"/>
                    <a:pt x="76" y="2215"/>
                  </a:cubicBezTo>
                  <a:cubicBezTo>
                    <a:pt x="1" y="2549"/>
                    <a:pt x="593" y="2977"/>
                    <a:pt x="1543" y="3339"/>
                  </a:cubicBezTo>
                  <a:cubicBezTo>
                    <a:pt x="932" y="4148"/>
                    <a:pt x="654" y="4826"/>
                    <a:pt x="894" y="5066"/>
                  </a:cubicBezTo>
                  <a:cubicBezTo>
                    <a:pt x="953" y="5125"/>
                    <a:pt x="1038" y="5154"/>
                    <a:pt x="1145" y="5154"/>
                  </a:cubicBezTo>
                  <a:cubicBezTo>
                    <a:pt x="1493" y="5154"/>
                    <a:pt x="2073" y="4852"/>
                    <a:pt x="2724" y="4341"/>
                  </a:cubicBezTo>
                  <a:cubicBezTo>
                    <a:pt x="3155" y="5233"/>
                    <a:pt x="3625" y="5809"/>
                    <a:pt x="3958" y="5809"/>
                  </a:cubicBezTo>
                  <a:cubicBezTo>
                    <a:pt x="3988" y="5809"/>
                    <a:pt x="4018" y="5805"/>
                    <a:pt x="4046" y="5795"/>
                  </a:cubicBezTo>
                  <a:cubicBezTo>
                    <a:pt x="4370" y="5687"/>
                    <a:pt x="4417" y="4953"/>
                    <a:pt x="4224" y="3960"/>
                  </a:cubicBezTo>
                  <a:lnTo>
                    <a:pt x="4224" y="3960"/>
                  </a:lnTo>
                  <a:cubicBezTo>
                    <a:pt x="4434" y="3979"/>
                    <a:pt x="4631" y="3988"/>
                    <a:pt x="4813" y="3988"/>
                  </a:cubicBezTo>
                  <a:cubicBezTo>
                    <a:pt x="5504" y="3988"/>
                    <a:pt x="5972" y="3854"/>
                    <a:pt x="6035" y="3593"/>
                  </a:cubicBezTo>
                  <a:cubicBezTo>
                    <a:pt x="6111" y="3264"/>
                    <a:pt x="5513" y="2831"/>
                    <a:pt x="4568" y="2474"/>
                  </a:cubicBezTo>
                  <a:cubicBezTo>
                    <a:pt x="5179" y="1665"/>
                    <a:pt x="5457" y="983"/>
                    <a:pt x="5217" y="743"/>
                  </a:cubicBezTo>
                  <a:cubicBezTo>
                    <a:pt x="5159" y="685"/>
                    <a:pt x="5075" y="657"/>
                    <a:pt x="4969" y="657"/>
                  </a:cubicBezTo>
                  <a:cubicBezTo>
                    <a:pt x="4622" y="657"/>
                    <a:pt x="4040" y="958"/>
                    <a:pt x="3387" y="1467"/>
                  </a:cubicBezTo>
                  <a:cubicBezTo>
                    <a:pt x="2951" y="577"/>
                    <a:pt x="2478" y="0"/>
                    <a:pt x="2145"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8642370" y="171322"/>
              <a:ext cx="291914" cy="281580"/>
            </a:xfrm>
            <a:custGeom>
              <a:rect b="b" l="l" r="r" t="t"/>
              <a:pathLst>
                <a:path extrusionOk="0" h="5722" w="5932">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8482391" y="146471"/>
              <a:ext cx="23670" cy="23670"/>
            </a:xfrm>
            <a:custGeom>
              <a:rect b="b" l="l" r="r" t="t"/>
              <a:pathLst>
                <a:path extrusionOk="0" h="481" w="481">
                  <a:moveTo>
                    <a:pt x="241" y="1"/>
                  </a:moveTo>
                  <a:cubicBezTo>
                    <a:pt x="109" y="1"/>
                    <a:pt x="1" y="109"/>
                    <a:pt x="1" y="241"/>
                  </a:cubicBezTo>
                  <a:cubicBezTo>
                    <a:pt x="1" y="372"/>
                    <a:pt x="109" y="481"/>
                    <a:pt x="241" y="481"/>
                  </a:cubicBezTo>
                  <a:cubicBezTo>
                    <a:pt x="373" y="481"/>
                    <a:pt x="481" y="372"/>
                    <a:pt x="481" y="241"/>
                  </a:cubicBezTo>
                  <a:cubicBezTo>
                    <a:pt x="481" y="109"/>
                    <a:pt x="373"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7806748" y="169846"/>
              <a:ext cx="23424" cy="23670"/>
            </a:xfrm>
            <a:custGeom>
              <a:rect b="b" l="l" r="r" t="t"/>
              <a:pathLst>
                <a:path extrusionOk="0" h="481" w="476">
                  <a:moveTo>
                    <a:pt x="236" y="1"/>
                  </a:moveTo>
                  <a:cubicBezTo>
                    <a:pt x="104" y="1"/>
                    <a:pt x="1" y="109"/>
                    <a:pt x="1" y="241"/>
                  </a:cubicBezTo>
                  <a:cubicBezTo>
                    <a:pt x="1" y="372"/>
                    <a:pt x="104" y="481"/>
                    <a:pt x="236" y="481"/>
                  </a:cubicBezTo>
                  <a:cubicBezTo>
                    <a:pt x="368" y="481"/>
                    <a:pt x="476" y="372"/>
                    <a:pt x="476" y="241"/>
                  </a:cubicBezTo>
                  <a:cubicBezTo>
                    <a:pt x="476" y="109"/>
                    <a:pt x="368" y="1"/>
                    <a:pt x="23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9103658" y="103216"/>
              <a:ext cx="40352" cy="40303"/>
            </a:xfrm>
            <a:custGeom>
              <a:rect b="b" l="l" r="r" t="t"/>
              <a:pathLst>
                <a:path extrusionOk="0" h="819" w="82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6734873" y="153656"/>
              <a:ext cx="40303" cy="40549"/>
            </a:xfrm>
            <a:custGeom>
              <a:rect b="b" l="l" r="r" t="t"/>
              <a:pathLst>
                <a:path extrusionOk="0" h="824" w="819">
                  <a:moveTo>
                    <a:pt x="409" y="1"/>
                  </a:moveTo>
                  <a:cubicBezTo>
                    <a:pt x="184" y="1"/>
                    <a:pt x="0" y="184"/>
                    <a:pt x="0" y="410"/>
                  </a:cubicBezTo>
                  <a:cubicBezTo>
                    <a:pt x="0" y="640"/>
                    <a:pt x="184" y="824"/>
                    <a:pt x="409" y="824"/>
                  </a:cubicBezTo>
                  <a:cubicBezTo>
                    <a:pt x="635" y="824"/>
                    <a:pt x="819" y="640"/>
                    <a:pt x="819" y="410"/>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7842203" y="243685"/>
              <a:ext cx="376653" cy="376407"/>
            </a:xfrm>
            <a:custGeom>
              <a:rect b="b" l="l" r="r" t="t"/>
              <a:pathLst>
                <a:path extrusionOk="0" h="7649" w="7654">
                  <a:moveTo>
                    <a:pt x="5189" y="1501"/>
                  </a:moveTo>
                  <a:cubicBezTo>
                    <a:pt x="5259" y="1501"/>
                    <a:pt x="5330" y="1501"/>
                    <a:pt x="5400" y="1505"/>
                  </a:cubicBezTo>
                  <a:lnTo>
                    <a:pt x="6078" y="1571"/>
                  </a:lnTo>
                  <a:lnTo>
                    <a:pt x="6144" y="2249"/>
                  </a:lnTo>
                  <a:cubicBezTo>
                    <a:pt x="6148" y="2319"/>
                    <a:pt x="6153" y="2390"/>
                    <a:pt x="6148" y="2460"/>
                  </a:cubicBezTo>
                  <a:lnTo>
                    <a:pt x="5669" y="1980"/>
                  </a:lnTo>
                  <a:lnTo>
                    <a:pt x="5189" y="1501"/>
                  </a:lnTo>
                  <a:close/>
                  <a:moveTo>
                    <a:pt x="4954" y="1529"/>
                  </a:moveTo>
                  <a:lnTo>
                    <a:pt x="5537" y="2112"/>
                  </a:lnTo>
                  <a:lnTo>
                    <a:pt x="6120" y="2695"/>
                  </a:lnTo>
                  <a:cubicBezTo>
                    <a:pt x="6078" y="2898"/>
                    <a:pt x="5993" y="3081"/>
                    <a:pt x="5866" y="3232"/>
                  </a:cubicBezTo>
                  <a:lnTo>
                    <a:pt x="5142" y="2507"/>
                  </a:lnTo>
                  <a:lnTo>
                    <a:pt x="4417" y="1788"/>
                  </a:lnTo>
                  <a:cubicBezTo>
                    <a:pt x="4568" y="1656"/>
                    <a:pt x="4751" y="1571"/>
                    <a:pt x="4954" y="1529"/>
                  </a:cubicBezTo>
                  <a:close/>
                  <a:moveTo>
                    <a:pt x="4286" y="1919"/>
                  </a:moveTo>
                  <a:lnTo>
                    <a:pt x="5010" y="2644"/>
                  </a:lnTo>
                  <a:lnTo>
                    <a:pt x="5730" y="3363"/>
                  </a:lnTo>
                  <a:cubicBezTo>
                    <a:pt x="5579" y="3490"/>
                    <a:pt x="5400" y="3580"/>
                    <a:pt x="5198" y="3622"/>
                  </a:cubicBezTo>
                  <a:lnTo>
                    <a:pt x="4615" y="3039"/>
                  </a:lnTo>
                  <a:lnTo>
                    <a:pt x="4027" y="2451"/>
                  </a:lnTo>
                  <a:cubicBezTo>
                    <a:pt x="4069" y="2253"/>
                    <a:pt x="4159" y="2070"/>
                    <a:pt x="4286" y="1919"/>
                  </a:cubicBezTo>
                  <a:close/>
                  <a:moveTo>
                    <a:pt x="3999" y="2691"/>
                  </a:moveTo>
                  <a:lnTo>
                    <a:pt x="4479" y="3171"/>
                  </a:lnTo>
                  <a:lnTo>
                    <a:pt x="4958" y="3650"/>
                  </a:lnTo>
                  <a:cubicBezTo>
                    <a:pt x="4888" y="3650"/>
                    <a:pt x="4822" y="3650"/>
                    <a:pt x="4751" y="3641"/>
                  </a:cubicBezTo>
                  <a:lnTo>
                    <a:pt x="4074" y="3575"/>
                  </a:lnTo>
                  <a:lnTo>
                    <a:pt x="4008" y="2902"/>
                  </a:lnTo>
                  <a:cubicBezTo>
                    <a:pt x="3999" y="2832"/>
                    <a:pt x="3999" y="2761"/>
                    <a:pt x="3999" y="2691"/>
                  </a:cubicBezTo>
                  <a:close/>
                  <a:moveTo>
                    <a:pt x="2691" y="3998"/>
                  </a:moveTo>
                  <a:cubicBezTo>
                    <a:pt x="2762" y="3998"/>
                    <a:pt x="2832" y="3998"/>
                    <a:pt x="2903" y="4008"/>
                  </a:cubicBezTo>
                  <a:lnTo>
                    <a:pt x="3580" y="4074"/>
                  </a:lnTo>
                  <a:lnTo>
                    <a:pt x="3646" y="4746"/>
                  </a:lnTo>
                  <a:cubicBezTo>
                    <a:pt x="3651" y="4817"/>
                    <a:pt x="3651" y="4887"/>
                    <a:pt x="3651" y="4958"/>
                  </a:cubicBezTo>
                  <a:lnTo>
                    <a:pt x="3171" y="4478"/>
                  </a:lnTo>
                  <a:lnTo>
                    <a:pt x="2691" y="3998"/>
                  </a:lnTo>
                  <a:close/>
                  <a:moveTo>
                    <a:pt x="2456" y="4027"/>
                  </a:moveTo>
                  <a:lnTo>
                    <a:pt x="3039" y="4610"/>
                  </a:lnTo>
                  <a:lnTo>
                    <a:pt x="3622" y="5198"/>
                  </a:lnTo>
                  <a:cubicBezTo>
                    <a:pt x="3580" y="5395"/>
                    <a:pt x="3495" y="5579"/>
                    <a:pt x="3368" y="5729"/>
                  </a:cubicBezTo>
                  <a:lnTo>
                    <a:pt x="2644" y="5005"/>
                  </a:lnTo>
                  <a:lnTo>
                    <a:pt x="1920" y="4285"/>
                  </a:lnTo>
                  <a:cubicBezTo>
                    <a:pt x="2070" y="4158"/>
                    <a:pt x="2254" y="4069"/>
                    <a:pt x="2456" y="4027"/>
                  </a:cubicBezTo>
                  <a:close/>
                  <a:moveTo>
                    <a:pt x="1788" y="4417"/>
                  </a:moveTo>
                  <a:lnTo>
                    <a:pt x="2508" y="5141"/>
                  </a:lnTo>
                  <a:lnTo>
                    <a:pt x="3232" y="5861"/>
                  </a:lnTo>
                  <a:cubicBezTo>
                    <a:pt x="3082" y="5993"/>
                    <a:pt x="2903" y="6077"/>
                    <a:pt x="2701" y="6120"/>
                  </a:cubicBezTo>
                  <a:lnTo>
                    <a:pt x="2113" y="5536"/>
                  </a:lnTo>
                  <a:lnTo>
                    <a:pt x="1529" y="4949"/>
                  </a:lnTo>
                  <a:cubicBezTo>
                    <a:pt x="1572" y="4751"/>
                    <a:pt x="1661" y="4568"/>
                    <a:pt x="1788" y="4417"/>
                  </a:cubicBezTo>
                  <a:close/>
                  <a:moveTo>
                    <a:pt x="1501" y="5188"/>
                  </a:moveTo>
                  <a:lnTo>
                    <a:pt x="1981" y="5668"/>
                  </a:lnTo>
                  <a:lnTo>
                    <a:pt x="2461" y="6148"/>
                  </a:lnTo>
                  <a:cubicBezTo>
                    <a:pt x="2390" y="6148"/>
                    <a:pt x="2324" y="6148"/>
                    <a:pt x="2249" y="6139"/>
                  </a:cubicBezTo>
                  <a:lnTo>
                    <a:pt x="1576" y="6077"/>
                  </a:lnTo>
                  <a:lnTo>
                    <a:pt x="1511" y="5400"/>
                  </a:lnTo>
                  <a:cubicBezTo>
                    <a:pt x="1501" y="5330"/>
                    <a:pt x="1501" y="5259"/>
                    <a:pt x="1501" y="5188"/>
                  </a:cubicBezTo>
                  <a:close/>
                  <a:moveTo>
                    <a:pt x="6464" y="0"/>
                  </a:moveTo>
                  <a:lnTo>
                    <a:pt x="5927" y="52"/>
                  </a:lnTo>
                  <a:lnTo>
                    <a:pt x="6021" y="1026"/>
                  </a:lnTo>
                  <a:lnTo>
                    <a:pt x="6021" y="1026"/>
                  </a:lnTo>
                  <a:lnTo>
                    <a:pt x="5452" y="969"/>
                  </a:lnTo>
                  <a:cubicBezTo>
                    <a:pt x="5382" y="962"/>
                    <a:pt x="5312" y="959"/>
                    <a:pt x="5243" y="959"/>
                  </a:cubicBezTo>
                  <a:cubicBezTo>
                    <a:pt x="4743" y="959"/>
                    <a:pt x="4297" y="1137"/>
                    <a:pt x="3966" y="1468"/>
                  </a:cubicBezTo>
                  <a:cubicBezTo>
                    <a:pt x="3590" y="1844"/>
                    <a:pt x="3416" y="2371"/>
                    <a:pt x="3472" y="2954"/>
                  </a:cubicBezTo>
                  <a:lnTo>
                    <a:pt x="3495" y="3218"/>
                  </a:lnTo>
                  <a:lnTo>
                    <a:pt x="3524" y="3523"/>
                  </a:lnTo>
                  <a:lnTo>
                    <a:pt x="3218" y="3495"/>
                  </a:lnTo>
                  <a:lnTo>
                    <a:pt x="2955" y="3467"/>
                  </a:lnTo>
                  <a:cubicBezTo>
                    <a:pt x="2884" y="3460"/>
                    <a:pt x="2814" y="3457"/>
                    <a:pt x="2745" y="3457"/>
                  </a:cubicBezTo>
                  <a:cubicBezTo>
                    <a:pt x="2246" y="3457"/>
                    <a:pt x="1799" y="3635"/>
                    <a:pt x="1468" y="3965"/>
                  </a:cubicBezTo>
                  <a:cubicBezTo>
                    <a:pt x="1092" y="4342"/>
                    <a:pt x="918" y="4869"/>
                    <a:pt x="974" y="5452"/>
                  </a:cubicBezTo>
                  <a:lnTo>
                    <a:pt x="1026" y="6021"/>
                  </a:lnTo>
                  <a:lnTo>
                    <a:pt x="52" y="5927"/>
                  </a:lnTo>
                  <a:lnTo>
                    <a:pt x="1" y="6463"/>
                  </a:lnTo>
                  <a:lnTo>
                    <a:pt x="1082" y="6571"/>
                  </a:lnTo>
                  <a:lnTo>
                    <a:pt x="1186" y="7648"/>
                  </a:lnTo>
                  <a:lnTo>
                    <a:pt x="1722" y="7597"/>
                  </a:lnTo>
                  <a:lnTo>
                    <a:pt x="1628" y="6623"/>
                  </a:lnTo>
                  <a:lnTo>
                    <a:pt x="2197" y="6679"/>
                  </a:lnTo>
                  <a:cubicBezTo>
                    <a:pt x="2268" y="6686"/>
                    <a:pt x="2338" y="6690"/>
                    <a:pt x="2407" y="6690"/>
                  </a:cubicBezTo>
                  <a:cubicBezTo>
                    <a:pt x="2906" y="6690"/>
                    <a:pt x="3353" y="6512"/>
                    <a:pt x="3684" y="6181"/>
                  </a:cubicBezTo>
                  <a:cubicBezTo>
                    <a:pt x="4060" y="5805"/>
                    <a:pt x="4239" y="5278"/>
                    <a:pt x="4182" y="4695"/>
                  </a:cubicBezTo>
                  <a:lnTo>
                    <a:pt x="4154" y="4431"/>
                  </a:lnTo>
                  <a:lnTo>
                    <a:pt x="4126" y="4125"/>
                  </a:lnTo>
                  <a:lnTo>
                    <a:pt x="4432" y="4154"/>
                  </a:lnTo>
                  <a:lnTo>
                    <a:pt x="4695" y="4182"/>
                  </a:lnTo>
                  <a:cubicBezTo>
                    <a:pt x="4766" y="4189"/>
                    <a:pt x="4835" y="4192"/>
                    <a:pt x="4904" y="4192"/>
                  </a:cubicBezTo>
                  <a:cubicBezTo>
                    <a:pt x="5404" y="4192"/>
                    <a:pt x="5851" y="4014"/>
                    <a:pt x="6181" y="3683"/>
                  </a:cubicBezTo>
                  <a:cubicBezTo>
                    <a:pt x="6558" y="3307"/>
                    <a:pt x="6736" y="2780"/>
                    <a:pt x="6680" y="2197"/>
                  </a:cubicBezTo>
                  <a:lnTo>
                    <a:pt x="6623" y="1628"/>
                  </a:lnTo>
                  <a:lnTo>
                    <a:pt x="7602" y="1722"/>
                  </a:lnTo>
                  <a:lnTo>
                    <a:pt x="7654" y="1186"/>
                  </a:lnTo>
                  <a:lnTo>
                    <a:pt x="6572" y="1077"/>
                  </a:lnTo>
                  <a:lnTo>
                    <a:pt x="6464"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7371285" y="103215"/>
              <a:ext cx="226661" cy="226661"/>
            </a:xfrm>
            <a:custGeom>
              <a:rect b="b" l="l" r="r" t="t"/>
              <a:pathLst>
                <a:path extrusionOk="0" h="4606" w="4606">
                  <a:moveTo>
                    <a:pt x="3124" y="904"/>
                  </a:moveTo>
                  <a:cubicBezTo>
                    <a:pt x="3166" y="904"/>
                    <a:pt x="3209" y="904"/>
                    <a:pt x="3251" y="908"/>
                  </a:cubicBezTo>
                  <a:lnTo>
                    <a:pt x="3660" y="951"/>
                  </a:lnTo>
                  <a:lnTo>
                    <a:pt x="3698" y="1355"/>
                  </a:lnTo>
                  <a:cubicBezTo>
                    <a:pt x="3703" y="1398"/>
                    <a:pt x="3703" y="1440"/>
                    <a:pt x="3703" y="1482"/>
                  </a:cubicBezTo>
                  <a:lnTo>
                    <a:pt x="3416" y="1195"/>
                  </a:lnTo>
                  <a:lnTo>
                    <a:pt x="3124" y="904"/>
                  </a:lnTo>
                  <a:close/>
                  <a:moveTo>
                    <a:pt x="2983" y="923"/>
                  </a:moveTo>
                  <a:lnTo>
                    <a:pt x="3336" y="1275"/>
                  </a:lnTo>
                  <a:lnTo>
                    <a:pt x="3684" y="1623"/>
                  </a:lnTo>
                  <a:cubicBezTo>
                    <a:pt x="3660" y="1746"/>
                    <a:pt x="3609" y="1854"/>
                    <a:pt x="3529" y="1948"/>
                  </a:cubicBezTo>
                  <a:lnTo>
                    <a:pt x="3096" y="1511"/>
                  </a:lnTo>
                  <a:lnTo>
                    <a:pt x="2658" y="1078"/>
                  </a:lnTo>
                  <a:cubicBezTo>
                    <a:pt x="2752" y="998"/>
                    <a:pt x="2861" y="946"/>
                    <a:pt x="2983" y="923"/>
                  </a:cubicBezTo>
                  <a:close/>
                  <a:moveTo>
                    <a:pt x="2578" y="1158"/>
                  </a:moveTo>
                  <a:lnTo>
                    <a:pt x="3016" y="1591"/>
                  </a:lnTo>
                  <a:lnTo>
                    <a:pt x="3449" y="2028"/>
                  </a:lnTo>
                  <a:cubicBezTo>
                    <a:pt x="3359" y="2103"/>
                    <a:pt x="3251" y="2155"/>
                    <a:pt x="3129" y="2183"/>
                  </a:cubicBezTo>
                  <a:lnTo>
                    <a:pt x="2776" y="1830"/>
                  </a:lnTo>
                  <a:lnTo>
                    <a:pt x="2428" y="1478"/>
                  </a:lnTo>
                  <a:cubicBezTo>
                    <a:pt x="2451" y="1355"/>
                    <a:pt x="2503" y="1247"/>
                    <a:pt x="2578" y="1158"/>
                  </a:cubicBezTo>
                  <a:close/>
                  <a:moveTo>
                    <a:pt x="2409" y="1623"/>
                  </a:moveTo>
                  <a:lnTo>
                    <a:pt x="2696" y="1910"/>
                  </a:lnTo>
                  <a:lnTo>
                    <a:pt x="2988" y="2197"/>
                  </a:lnTo>
                  <a:cubicBezTo>
                    <a:pt x="2945" y="2197"/>
                    <a:pt x="2903" y="2197"/>
                    <a:pt x="2861" y="2193"/>
                  </a:cubicBezTo>
                  <a:lnTo>
                    <a:pt x="2451" y="2155"/>
                  </a:lnTo>
                  <a:lnTo>
                    <a:pt x="2414" y="1746"/>
                  </a:lnTo>
                  <a:cubicBezTo>
                    <a:pt x="2409" y="1703"/>
                    <a:pt x="2409" y="1661"/>
                    <a:pt x="2409" y="1623"/>
                  </a:cubicBezTo>
                  <a:close/>
                  <a:moveTo>
                    <a:pt x="1624" y="2409"/>
                  </a:moveTo>
                  <a:cubicBezTo>
                    <a:pt x="1666" y="2409"/>
                    <a:pt x="1704" y="2409"/>
                    <a:pt x="1751" y="2414"/>
                  </a:cubicBezTo>
                  <a:lnTo>
                    <a:pt x="2155" y="2451"/>
                  </a:lnTo>
                  <a:lnTo>
                    <a:pt x="2193" y="2861"/>
                  </a:lnTo>
                  <a:cubicBezTo>
                    <a:pt x="2197" y="2903"/>
                    <a:pt x="2202" y="2945"/>
                    <a:pt x="2197" y="2983"/>
                  </a:cubicBezTo>
                  <a:lnTo>
                    <a:pt x="1911" y="2696"/>
                  </a:lnTo>
                  <a:lnTo>
                    <a:pt x="1624" y="2409"/>
                  </a:lnTo>
                  <a:close/>
                  <a:moveTo>
                    <a:pt x="1478" y="2428"/>
                  </a:moveTo>
                  <a:lnTo>
                    <a:pt x="1831" y="2776"/>
                  </a:lnTo>
                  <a:lnTo>
                    <a:pt x="2183" y="3129"/>
                  </a:lnTo>
                  <a:cubicBezTo>
                    <a:pt x="2155" y="3251"/>
                    <a:pt x="2103" y="3359"/>
                    <a:pt x="2028" y="3448"/>
                  </a:cubicBezTo>
                  <a:lnTo>
                    <a:pt x="1591" y="3016"/>
                  </a:lnTo>
                  <a:lnTo>
                    <a:pt x="1158" y="2578"/>
                  </a:lnTo>
                  <a:cubicBezTo>
                    <a:pt x="1247" y="2503"/>
                    <a:pt x="1355" y="2451"/>
                    <a:pt x="1478" y="2428"/>
                  </a:cubicBezTo>
                  <a:close/>
                  <a:moveTo>
                    <a:pt x="1078" y="2658"/>
                  </a:moveTo>
                  <a:lnTo>
                    <a:pt x="1511" y="3096"/>
                  </a:lnTo>
                  <a:lnTo>
                    <a:pt x="1948" y="3528"/>
                  </a:lnTo>
                  <a:cubicBezTo>
                    <a:pt x="1859" y="3608"/>
                    <a:pt x="1746" y="3660"/>
                    <a:pt x="1628" y="3684"/>
                  </a:cubicBezTo>
                  <a:lnTo>
                    <a:pt x="1276" y="3331"/>
                  </a:lnTo>
                  <a:lnTo>
                    <a:pt x="923" y="2983"/>
                  </a:lnTo>
                  <a:cubicBezTo>
                    <a:pt x="946" y="2861"/>
                    <a:pt x="1003" y="2752"/>
                    <a:pt x="1078" y="2658"/>
                  </a:cubicBezTo>
                  <a:close/>
                  <a:moveTo>
                    <a:pt x="909" y="3124"/>
                  </a:moveTo>
                  <a:lnTo>
                    <a:pt x="1196" y="3411"/>
                  </a:lnTo>
                  <a:lnTo>
                    <a:pt x="1482" y="3702"/>
                  </a:lnTo>
                  <a:cubicBezTo>
                    <a:pt x="1440" y="3702"/>
                    <a:pt x="1398" y="3702"/>
                    <a:pt x="1355" y="3698"/>
                  </a:cubicBezTo>
                  <a:lnTo>
                    <a:pt x="951" y="3655"/>
                  </a:lnTo>
                  <a:lnTo>
                    <a:pt x="909" y="3251"/>
                  </a:lnTo>
                  <a:cubicBezTo>
                    <a:pt x="904" y="3209"/>
                    <a:pt x="904" y="3166"/>
                    <a:pt x="909" y="3124"/>
                  </a:cubicBezTo>
                  <a:close/>
                  <a:moveTo>
                    <a:pt x="3891" y="1"/>
                  </a:moveTo>
                  <a:lnTo>
                    <a:pt x="3571" y="34"/>
                  </a:lnTo>
                  <a:lnTo>
                    <a:pt x="3627" y="622"/>
                  </a:lnTo>
                  <a:lnTo>
                    <a:pt x="3284" y="589"/>
                  </a:lnTo>
                  <a:cubicBezTo>
                    <a:pt x="3238" y="584"/>
                    <a:pt x="3192" y="581"/>
                    <a:pt x="3148" y="581"/>
                  </a:cubicBezTo>
                  <a:cubicBezTo>
                    <a:pt x="2850" y="581"/>
                    <a:pt x="2587" y="689"/>
                    <a:pt x="2390" y="885"/>
                  </a:cubicBezTo>
                  <a:cubicBezTo>
                    <a:pt x="2165" y="1111"/>
                    <a:pt x="2056" y="1431"/>
                    <a:pt x="2089" y="1779"/>
                  </a:cubicBezTo>
                  <a:lnTo>
                    <a:pt x="2103" y="1939"/>
                  </a:lnTo>
                  <a:lnTo>
                    <a:pt x="2122" y="2122"/>
                  </a:lnTo>
                  <a:lnTo>
                    <a:pt x="2122" y="2122"/>
                  </a:lnTo>
                  <a:lnTo>
                    <a:pt x="1939" y="2103"/>
                  </a:lnTo>
                  <a:lnTo>
                    <a:pt x="1779" y="2089"/>
                  </a:lnTo>
                  <a:cubicBezTo>
                    <a:pt x="1737" y="2085"/>
                    <a:pt x="1695" y="2083"/>
                    <a:pt x="1654" y="2083"/>
                  </a:cubicBezTo>
                  <a:cubicBezTo>
                    <a:pt x="1355" y="2083"/>
                    <a:pt x="1084" y="2188"/>
                    <a:pt x="885" y="2390"/>
                  </a:cubicBezTo>
                  <a:cubicBezTo>
                    <a:pt x="659" y="2616"/>
                    <a:pt x="551" y="2931"/>
                    <a:pt x="589" y="3284"/>
                  </a:cubicBezTo>
                  <a:lnTo>
                    <a:pt x="622" y="3627"/>
                  </a:lnTo>
                  <a:lnTo>
                    <a:pt x="34" y="3571"/>
                  </a:lnTo>
                  <a:lnTo>
                    <a:pt x="1" y="3891"/>
                  </a:lnTo>
                  <a:lnTo>
                    <a:pt x="655" y="3956"/>
                  </a:lnTo>
                  <a:lnTo>
                    <a:pt x="716" y="4606"/>
                  </a:lnTo>
                  <a:lnTo>
                    <a:pt x="1040" y="4573"/>
                  </a:lnTo>
                  <a:lnTo>
                    <a:pt x="979" y="3985"/>
                  </a:lnTo>
                  <a:lnTo>
                    <a:pt x="1327" y="4022"/>
                  </a:lnTo>
                  <a:cubicBezTo>
                    <a:pt x="1368" y="4026"/>
                    <a:pt x="1409" y="4028"/>
                    <a:pt x="1449" y="4028"/>
                  </a:cubicBezTo>
                  <a:cubicBezTo>
                    <a:pt x="1748" y="4028"/>
                    <a:pt x="2018" y="3920"/>
                    <a:pt x="2221" y="3721"/>
                  </a:cubicBezTo>
                  <a:cubicBezTo>
                    <a:pt x="2447" y="3496"/>
                    <a:pt x="2550" y="3176"/>
                    <a:pt x="2517" y="2828"/>
                  </a:cubicBezTo>
                  <a:lnTo>
                    <a:pt x="2503" y="2668"/>
                  </a:lnTo>
                  <a:lnTo>
                    <a:pt x="2484" y="2484"/>
                  </a:lnTo>
                  <a:lnTo>
                    <a:pt x="2668" y="2503"/>
                  </a:lnTo>
                  <a:lnTo>
                    <a:pt x="2828" y="2517"/>
                  </a:lnTo>
                  <a:cubicBezTo>
                    <a:pt x="2870" y="2521"/>
                    <a:pt x="2912" y="2523"/>
                    <a:pt x="2953" y="2523"/>
                  </a:cubicBezTo>
                  <a:cubicBezTo>
                    <a:pt x="3252" y="2523"/>
                    <a:pt x="3523" y="2419"/>
                    <a:pt x="3721" y="2216"/>
                  </a:cubicBezTo>
                  <a:cubicBezTo>
                    <a:pt x="3947" y="1990"/>
                    <a:pt x="4055" y="1675"/>
                    <a:pt x="4022" y="1322"/>
                  </a:cubicBezTo>
                  <a:lnTo>
                    <a:pt x="3990" y="979"/>
                  </a:lnTo>
                  <a:lnTo>
                    <a:pt x="4573" y="1035"/>
                  </a:lnTo>
                  <a:lnTo>
                    <a:pt x="4606" y="716"/>
                  </a:lnTo>
                  <a:lnTo>
                    <a:pt x="3957" y="650"/>
                  </a:lnTo>
                  <a:lnTo>
                    <a:pt x="3891"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6734878" y="123792"/>
              <a:ext cx="376653" cy="376653"/>
            </a:xfrm>
            <a:custGeom>
              <a:rect b="b" l="l" r="r" t="t"/>
              <a:pathLst>
                <a:path extrusionOk="0" h="7654" w="7654">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8934267" y="1577679"/>
              <a:ext cx="150287" cy="148811"/>
            </a:xfrm>
            <a:custGeom>
              <a:rect b="b" l="l" r="r" t="t"/>
              <a:pathLst>
                <a:path extrusionOk="0" h="3024" w="3054">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7111515" y="304343"/>
              <a:ext cx="150238" cy="148565"/>
            </a:xfrm>
            <a:custGeom>
              <a:rect b="b" l="l" r="r" t="t"/>
              <a:pathLst>
                <a:path extrusionOk="0" h="3019" w="3053">
                  <a:moveTo>
                    <a:pt x="2881" y="0"/>
                  </a:moveTo>
                  <a:cubicBezTo>
                    <a:pt x="2841" y="0"/>
                    <a:pt x="2801" y="15"/>
                    <a:pt x="2771" y="46"/>
                  </a:cubicBezTo>
                  <a:lnTo>
                    <a:pt x="61" y="2751"/>
                  </a:lnTo>
                  <a:cubicBezTo>
                    <a:pt x="0" y="2812"/>
                    <a:pt x="0" y="2910"/>
                    <a:pt x="61" y="2972"/>
                  </a:cubicBezTo>
                  <a:cubicBezTo>
                    <a:pt x="94" y="3005"/>
                    <a:pt x="132" y="3019"/>
                    <a:pt x="174" y="3019"/>
                  </a:cubicBezTo>
                  <a:cubicBezTo>
                    <a:pt x="212" y="3019"/>
                    <a:pt x="254" y="3005"/>
                    <a:pt x="282" y="2972"/>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8603482" y="869167"/>
              <a:ext cx="150287" cy="148565"/>
            </a:xfrm>
            <a:custGeom>
              <a:rect b="b" l="l" r="r" t="t"/>
              <a:pathLst>
                <a:path extrusionOk="0" h="3019" w="3054">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7"/>
          <p:cNvSpPr txBox="1"/>
          <p:nvPr>
            <p:ph idx="1" type="body"/>
          </p:nvPr>
        </p:nvSpPr>
        <p:spPr>
          <a:xfrm>
            <a:off x="720000" y="1540175"/>
            <a:ext cx="3852000" cy="2754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92" name="Google Shape;92;p7"/>
          <p:cNvSpPr txBox="1"/>
          <p:nvPr>
            <p:ph type="title"/>
          </p:nvPr>
        </p:nvSpPr>
        <p:spPr>
          <a:xfrm>
            <a:off x="720000" y="445025"/>
            <a:ext cx="4759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3" name="Google Shape;93;p7"/>
          <p:cNvGrpSpPr/>
          <p:nvPr/>
        </p:nvGrpSpPr>
        <p:grpSpPr>
          <a:xfrm>
            <a:off x="1200971" y="4349703"/>
            <a:ext cx="5019679" cy="1258436"/>
            <a:chOff x="2324685" y="4307113"/>
            <a:chExt cx="3895754" cy="976668"/>
          </a:xfrm>
        </p:grpSpPr>
        <p:sp>
          <p:nvSpPr>
            <p:cNvPr id="94" name="Google Shape;94;p7"/>
            <p:cNvSpPr/>
            <p:nvPr/>
          </p:nvSpPr>
          <p:spPr>
            <a:xfrm>
              <a:off x="3711970" y="5051364"/>
              <a:ext cx="45618" cy="40500"/>
            </a:xfrm>
            <a:custGeom>
              <a:rect b="b" l="l" r="r" t="t"/>
              <a:pathLst>
                <a:path extrusionOk="0" h="823" w="927">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2593051" y="4889318"/>
              <a:ext cx="23670" cy="23670"/>
            </a:xfrm>
            <a:custGeom>
              <a:rect b="b" l="l" r="r" t="t"/>
              <a:pathLst>
                <a:path extrusionOk="0" h="481" w="481">
                  <a:moveTo>
                    <a:pt x="241" y="0"/>
                  </a:moveTo>
                  <a:cubicBezTo>
                    <a:pt x="109" y="0"/>
                    <a:pt x="1" y="109"/>
                    <a:pt x="1" y="240"/>
                  </a:cubicBezTo>
                  <a:cubicBezTo>
                    <a:pt x="1" y="372"/>
                    <a:pt x="109" y="480"/>
                    <a:pt x="241" y="480"/>
                  </a:cubicBezTo>
                  <a:cubicBezTo>
                    <a:pt x="372" y="480"/>
                    <a:pt x="481" y="372"/>
                    <a:pt x="481" y="240"/>
                  </a:cubicBezTo>
                  <a:cubicBezTo>
                    <a:pt x="481" y="109"/>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5214701" y="4793645"/>
              <a:ext cx="40303" cy="40549"/>
            </a:xfrm>
            <a:custGeom>
              <a:rect b="b" l="l" r="r" t="t"/>
              <a:pathLst>
                <a:path extrusionOk="0" h="824" w="819">
                  <a:moveTo>
                    <a:pt x="410" y="1"/>
                  </a:moveTo>
                  <a:cubicBezTo>
                    <a:pt x="184" y="1"/>
                    <a:pt x="0" y="184"/>
                    <a:pt x="0" y="410"/>
                  </a:cubicBezTo>
                  <a:cubicBezTo>
                    <a:pt x="0" y="636"/>
                    <a:pt x="184" y="824"/>
                    <a:pt x="410" y="824"/>
                  </a:cubicBezTo>
                  <a:cubicBezTo>
                    <a:pt x="635" y="824"/>
                    <a:pt x="819" y="636"/>
                    <a:pt x="819" y="410"/>
                  </a:cubicBezTo>
                  <a:cubicBezTo>
                    <a:pt x="819" y="184"/>
                    <a:pt x="635" y="1"/>
                    <a:pt x="41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3500617" y="4773824"/>
              <a:ext cx="23670" cy="23424"/>
            </a:xfrm>
            <a:custGeom>
              <a:rect b="b" l="l" r="r" t="t"/>
              <a:pathLst>
                <a:path extrusionOk="0" h="476" w="481">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a:off x="5826913" y="4628400"/>
              <a:ext cx="23670" cy="23424"/>
            </a:xfrm>
            <a:custGeom>
              <a:rect b="b" l="l" r="r" t="t"/>
              <a:pathLst>
                <a:path extrusionOk="0" h="476" w="481">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4406882" y="4659894"/>
              <a:ext cx="40549" cy="40549"/>
            </a:xfrm>
            <a:custGeom>
              <a:rect b="b" l="l" r="r" t="t"/>
              <a:pathLst>
                <a:path extrusionOk="0" h="824" w="824">
                  <a:moveTo>
                    <a:pt x="414" y="0"/>
                  </a:moveTo>
                  <a:cubicBezTo>
                    <a:pt x="189" y="0"/>
                    <a:pt x="0" y="183"/>
                    <a:pt x="0" y="409"/>
                  </a:cubicBezTo>
                  <a:cubicBezTo>
                    <a:pt x="0" y="640"/>
                    <a:pt x="189" y="823"/>
                    <a:pt x="414" y="823"/>
                  </a:cubicBezTo>
                  <a:cubicBezTo>
                    <a:pt x="640" y="823"/>
                    <a:pt x="824" y="640"/>
                    <a:pt x="824" y="409"/>
                  </a:cubicBezTo>
                  <a:cubicBezTo>
                    <a:pt x="824" y="183"/>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5778097" y="4386979"/>
              <a:ext cx="40549" cy="40549"/>
            </a:xfrm>
            <a:custGeom>
              <a:rect b="b" l="l" r="r" t="t"/>
              <a:pathLst>
                <a:path extrusionOk="0" h="824" w="824">
                  <a:moveTo>
                    <a:pt x="414" y="0"/>
                  </a:moveTo>
                  <a:cubicBezTo>
                    <a:pt x="184" y="0"/>
                    <a:pt x="0" y="184"/>
                    <a:pt x="0" y="414"/>
                  </a:cubicBezTo>
                  <a:cubicBezTo>
                    <a:pt x="0" y="640"/>
                    <a:pt x="184" y="824"/>
                    <a:pt x="414" y="824"/>
                  </a:cubicBezTo>
                  <a:cubicBezTo>
                    <a:pt x="640" y="824"/>
                    <a:pt x="823" y="640"/>
                    <a:pt x="823" y="414"/>
                  </a:cubicBezTo>
                  <a:cubicBezTo>
                    <a:pt x="823" y="184"/>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5307263" y="4535345"/>
              <a:ext cx="40549" cy="40303"/>
            </a:xfrm>
            <a:custGeom>
              <a:rect b="b" l="l" r="r" t="t"/>
              <a:pathLst>
                <a:path extrusionOk="0" h="819" w="824">
                  <a:moveTo>
                    <a:pt x="410" y="0"/>
                  </a:moveTo>
                  <a:cubicBezTo>
                    <a:pt x="184" y="0"/>
                    <a:pt x="1" y="184"/>
                    <a:pt x="1" y="410"/>
                  </a:cubicBezTo>
                  <a:cubicBezTo>
                    <a:pt x="1" y="635"/>
                    <a:pt x="184" y="819"/>
                    <a:pt x="410" y="819"/>
                  </a:cubicBezTo>
                  <a:cubicBezTo>
                    <a:pt x="636" y="819"/>
                    <a:pt x="824" y="635"/>
                    <a:pt x="824" y="410"/>
                  </a:cubicBezTo>
                  <a:cubicBezTo>
                    <a:pt x="824"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3206001" y="4874014"/>
              <a:ext cx="57920" cy="52802"/>
            </a:xfrm>
            <a:custGeom>
              <a:rect b="b" l="l" r="r" t="t"/>
              <a:pathLst>
                <a:path extrusionOk="0" h="1073" w="1177">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3084700" y="4753599"/>
              <a:ext cx="300476" cy="293685"/>
            </a:xfrm>
            <a:custGeom>
              <a:rect b="b" l="l" r="r" t="t"/>
              <a:pathLst>
                <a:path extrusionOk="0" h="5968" w="6106">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4643832" y="4751237"/>
              <a:ext cx="304216" cy="298360"/>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2757225" y="4622852"/>
              <a:ext cx="212046" cy="198021"/>
            </a:xfrm>
            <a:custGeom>
              <a:rect b="b" l="l" r="r" t="t"/>
              <a:pathLst>
                <a:path extrusionOk="0" h="4024" w="4309">
                  <a:moveTo>
                    <a:pt x="1593" y="0"/>
                  </a:moveTo>
                  <a:cubicBezTo>
                    <a:pt x="1475" y="0"/>
                    <a:pt x="1368" y="79"/>
                    <a:pt x="1336" y="202"/>
                  </a:cubicBezTo>
                  <a:cubicBezTo>
                    <a:pt x="1298" y="343"/>
                    <a:pt x="1383" y="489"/>
                    <a:pt x="1529" y="526"/>
                  </a:cubicBezTo>
                  <a:cubicBezTo>
                    <a:pt x="1550" y="531"/>
                    <a:pt x="1571" y="534"/>
                    <a:pt x="1592" y="534"/>
                  </a:cubicBezTo>
                  <a:cubicBezTo>
                    <a:pt x="1612" y="534"/>
                    <a:pt x="1632" y="531"/>
                    <a:pt x="1651" y="526"/>
                  </a:cubicBezTo>
                  <a:lnTo>
                    <a:pt x="2098" y="1618"/>
                  </a:lnTo>
                  <a:cubicBezTo>
                    <a:pt x="1966" y="1684"/>
                    <a:pt x="1863" y="1806"/>
                    <a:pt x="1820" y="1961"/>
                  </a:cubicBezTo>
                  <a:cubicBezTo>
                    <a:pt x="1806" y="2013"/>
                    <a:pt x="1802" y="2065"/>
                    <a:pt x="1806" y="2116"/>
                  </a:cubicBezTo>
                  <a:lnTo>
                    <a:pt x="729" y="2253"/>
                  </a:lnTo>
                  <a:cubicBezTo>
                    <a:pt x="701" y="2135"/>
                    <a:pt x="607" y="2036"/>
                    <a:pt x="480" y="2003"/>
                  </a:cubicBezTo>
                  <a:cubicBezTo>
                    <a:pt x="451" y="1996"/>
                    <a:pt x="422" y="1993"/>
                    <a:pt x="394" y="1993"/>
                  </a:cubicBezTo>
                  <a:cubicBezTo>
                    <a:pt x="236" y="1993"/>
                    <a:pt x="92" y="2098"/>
                    <a:pt x="52" y="2257"/>
                  </a:cubicBezTo>
                  <a:cubicBezTo>
                    <a:pt x="0" y="2446"/>
                    <a:pt x="113" y="2638"/>
                    <a:pt x="306" y="2685"/>
                  </a:cubicBezTo>
                  <a:cubicBezTo>
                    <a:pt x="335" y="2693"/>
                    <a:pt x="364" y="2696"/>
                    <a:pt x="392" y="2696"/>
                  </a:cubicBezTo>
                  <a:cubicBezTo>
                    <a:pt x="548" y="2696"/>
                    <a:pt x="690" y="2591"/>
                    <a:pt x="734" y="2431"/>
                  </a:cubicBezTo>
                  <a:cubicBezTo>
                    <a:pt x="739" y="2403"/>
                    <a:pt x="743" y="2375"/>
                    <a:pt x="743" y="2347"/>
                  </a:cubicBezTo>
                  <a:lnTo>
                    <a:pt x="1816" y="2206"/>
                  </a:lnTo>
                  <a:cubicBezTo>
                    <a:pt x="1853" y="2361"/>
                    <a:pt x="1952" y="2497"/>
                    <a:pt x="2103" y="2573"/>
                  </a:cubicBezTo>
                  <a:lnTo>
                    <a:pt x="1736" y="3495"/>
                  </a:lnTo>
                  <a:cubicBezTo>
                    <a:pt x="1718" y="3491"/>
                    <a:pt x="1699" y="3489"/>
                    <a:pt x="1682" y="3489"/>
                  </a:cubicBezTo>
                  <a:cubicBezTo>
                    <a:pt x="1561" y="3489"/>
                    <a:pt x="1453" y="3569"/>
                    <a:pt x="1421" y="3692"/>
                  </a:cubicBezTo>
                  <a:cubicBezTo>
                    <a:pt x="1388" y="3833"/>
                    <a:pt x="1472" y="3979"/>
                    <a:pt x="1613" y="4017"/>
                  </a:cubicBezTo>
                  <a:cubicBezTo>
                    <a:pt x="1635" y="4021"/>
                    <a:pt x="1656" y="4024"/>
                    <a:pt x="1677" y="4024"/>
                  </a:cubicBezTo>
                  <a:cubicBezTo>
                    <a:pt x="1799" y="4024"/>
                    <a:pt x="1910" y="3944"/>
                    <a:pt x="1938" y="3824"/>
                  </a:cubicBezTo>
                  <a:cubicBezTo>
                    <a:pt x="1971" y="3706"/>
                    <a:pt x="1919" y="3589"/>
                    <a:pt x="1820" y="3527"/>
                  </a:cubicBezTo>
                  <a:lnTo>
                    <a:pt x="2187" y="2606"/>
                  </a:lnTo>
                  <a:cubicBezTo>
                    <a:pt x="2192" y="2606"/>
                    <a:pt x="2201" y="2610"/>
                    <a:pt x="2206" y="2610"/>
                  </a:cubicBezTo>
                  <a:cubicBezTo>
                    <a:pt x="2251" y="2622"/>
                    <a:pt x="2296" y="2628"/>
                    <a:pt x="2340" y="2628"/>
                  </a:cubicBezTo>
                  <a:cubicBezTo>
                    <a:pt x="2472" y="2628"/>
                    <a:pt x="2596" y="2578"/>
                    <a:pt x="2691" y="2497"/>
                  </a:cubicBezTo>
                  <a:lnTo>
                    <a:pt x="3448" y="3231"/>
                  </a:lnTo>
                  <a:cubicBezTo>
                    <a:pt x="3424" y="3259"/>
                    <a:pt x="3410" y="3288"/>
                    <a:pt x="3401" y="3320"/>
                  </a:cubicBezTo>
                  <a:cubicBezTo>
                    <a:pt x="3363" y="3476"/>
                    <a:pt x="3457" y="3631"/>
                    <a:pt x="3608" y="3669"/>
                  </a:cubicBezTo>
                  <a:cubicBezTo>
                    <a:pt x="3631" y="3674"/>
                    <a:pt x="3654" y="3677"/>
                    <a:pt x="3677" y="3677"/>
                  </a:cubicBezTo>
                  <a:cubicBezTo>
                    <a:pt x="3803" y="3677"/>
                    <a:pt x="3919" y="3593"/>
                    <a:pt x="3951" y="3462"/>
                  </a:cubicBezTo>
                  <a:cubicBezTo>
                    <a:pt x="3994" y="3311"/>
                    <a:pt x="3899" y="3156"/>
                    <a:pt x="3749" y="3118"/>
                  </a:cubicBezTo>
                  <a:cubicBezTo>
                    <a:pt x="3726" y="3112"/>
                    <a:pt x="3703" y="3109"/>
                    <a:pt x="3680" y="3109"/>
                  </a:cubicBezTo>
                  <a:cubicBezTo>
                    <a:pt x="3618" y="3109"/>
                    <a:pt x="3557" y="3131"/>
                    <a:pt x="3509" y="3165"/>
                  </a:cubicBezTo>
                  <a:lnTo>
                    <a:pt x="2752" y="2431"/>
                  </a:lnTo>
                  <a:cubicBezTo>
                    <a:pt x="2799" y="2375"/>
                    <a:pt x="2836" y="2304"/>
                    <a:pt x="2855" y="2225"/>
                  </a:cubicBezTo>
                  <a:cubicBezTo>
                    <a:pt x="2893" y="2088"/>
                    <a:pt x="2869" y="1952"/>
                    <a:pt x="2808" y="1834"/>
                  </a:cubicBezTo>
                  <a:lnTo>
                    <a:pt x="3674" y="1251"/>
                  </a:lnTo>
                  <a:cubicBezTo>
                    <a:pt x="3716" y="1303"/>
                    <a:pt x="3777" y="1340"/>
                    <a:pt x="3843" y="1359"/>
                  </a:cubicBezTo>
                  <a:cubicBezTo>
                    <a:pt x="3872" y="1366"/>
                    <a:pt x="3901" y="1370"/>
                    <a:pt x="3929" y="1370"/>
                  </a:cubicBezTo>
                  <a:cubicBezTo>
                    <a:pt x="4084" y="1370"/>
                    <a:pt x="4222" y="1265"/>
                    <a:pt x="4262" y="1110"/>
                  </a:cubicBezTo>
                  <a:cubicBezTo>
                    <a:pt x="4309" y="926"/>
                    <a:pt x="4201" y="738"/>
                    <a:pt x="4017" y="691"/>
                  </a:cubicBezTo>
                  <a:cubicBezTo>
                    <a:pt x="3989" y="684"/>
                    <a:pt x="3961" y="680"/>
                    <a:pt x="3933" y="680"/>
                  </a:cubicBezTo>
                  <a:cubicBezTo>
                    <a:pt x="3779" y="680"/>
                    <a:pt x="3638" y="785"/>
                    <a:pt x="3598" y="940"/>
                  </a:cubicBezTo>
                  <a:cubicBezTo>
                    <a:pt x="3575" y="1020"/>
                    <a:pt x="3589" y="1105"/>
                    <a:pt x="3622" y="1176"/>
                  </a:cubicBezTo>
                  <a:lnTo>
                    <a:pt x="2756" y="1759"/>
                  </a:lnTo>
                  <a:cubicBezTo>
                    <a:pt x="2686" y="1669"/>
                    <a:pt x="2587" y="1604"/>
                    <a:pt x="2474" y="1575"/>
                  </a:cubicBezTo>
                  <a:cubicBezTo>
                    <a:pt x="2430" y="1565"/>
                    <a:pt x="2386" y="1560"/>
                    <a:pt x="2343" y="1560"/>
                  </a:cubicBezTo>
                  <a:cubicBezTo>
                    <a:pt x="2287" y="1560"/>
                    <a:pt x="2233" y="1569"/>
                    <a:pt x="2183" y="1585"/>
                  </a:cubicBezTo>
                  <a:lnTo>
                    <a:pt x="1736" y="494"/>
                  </a:lnTo>
                  <a:cubicBezTo>
                    <a:pt x="1792" y="456"/>
                    <a:pt x="1835" y="404"/>
                    <a:pt x="1853" y="334"/>
                  </a:cubicBezTo>
                  <a:cubicBezTo>
                    <a:pt x="1891" y="193"/>
                    <a:pt x="1802" y="47"/>
                    <a:pt x="1661" y="9"/>
                  </a:cubicBezTo>
                  <a:cubicBezTo>
                    <a:pt x="1638" y="3"/>
                    <a:pt x="1615" y="0"/>
                    <a:pt x="1593"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5818104" y="4753588"/>
              <a:ext cx="277594" cy="266964"/>
            </a:xfrm>
            <a:custGeom>
              <a:rect b="b" l="l" r="r" t="t"/>
              <a:pathLst>
                <a:path extrusionOk="0" h="5425" w="5641">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3935085" y="4856889"/>
              <a:ext cx="23670" cy="23670"/>
            </a:xfrm>
            <a:custGeom>
              <a:rect b="b" l="l" r="r" t="t"/>
              <a:pathLst>
                <a:path extrusionOk="0" h="481" w="481">
                  <a:moveTo>
                    <a:pt x="241" y="1"/>
                  </a:moveTo>
                  <a:cubicBezTo>
                    <a:pt x="109" y="1"/>
                    <a:pt x="1" y="109"/>
                    <a:pt x="1" y="241"/>
                  </a:cubicBezTo>
                  <a:cubicBezTo>
                    <a:pt x="1" y="372"/>
                    <a:pt x="109" y="481"/>
                    <a:pt x="241" y="481"/>
                  </a:cubicBezTo>
                  <a:cubicBezTo>
                    <a:pt x="372" y="481"/>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3846656" y="4773824"/>
              <a:ext cx="23670" cy="23424"/>
            </a:xfrm>
            <a:custGeom>
              <a:rect b="b" l="l" r="r" t="t"/>
              <a:pathLst>
                <a:path extrusionOk="0" h="476" w="481">
                  <a:moveTo>
                    <a:pt x="241" y="0"/>
                  </a:moveTo>
                  <a:cubicBezTo>
                    <a:pt x="109" y="0"/>
                    <a:pt x="1" y="104"/>
                    <a:pt x="1" y="235"/>
                  </a:cubicBezTo>
                  <a:cubicBezTo>
                    <a:pt x="1" y="372"/>
                    <a:pt x="109" y="475"/>
                    <a:pt x="241" y="475"/>
                  </a:cubicBezTo>
                  <a:cubicBezTo>
                    <a:pt x="373" y="475"/>
                    <a:pt x="481" y="372"/>
                    <a:pt x="481" y="235"/>
                  </a:cubicBezTo>
                  <a:cubicBezTo>
                    <a:pt x="481" y="104"/>
                    <a:pt x="373"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6196818" y="4307113"/>
              <a:ext cx="23621" cy="23424"/>
            </a:xfrm>
            <a:custGeom>
              <a:rect b="b" l="l" r="r" t="t"/>
              <a:pathLst>
                <a:path extrusionOk="0" h="476" w="480">
                  <a:moveTo>
                    <a:pt x="240" y="1"/>
                  </a:moveTo>
                  <a:cubicBezTo>
                    <a:pt x="108" y="1"/>
                    <a:pt x="0" y="104"/>
                    <a:pt x="0" y="236"/>
                  </a:cubicBezTo>
                  <a:cubicBezTo>
                    <a:pt x="0" y="372"/>
                    <a:pt x="108" y="476"/>
                    <a:pt x="240" y="476"/>
                  </a:cubicBezTo>
                  <a:cubicBezTo>
                    <a:pt x="372" y="476"/>
                    <a:pt x="480" y="372"/>
                    <a:pt x="480" y="236"/>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4291634" y="5123740"/>
              <a:ext cx="23621" cy="23670"/>
            </a:xfrm>
            <a:custGeom>
              <a:rect b="b" l="l" r="r" t="t"/>
              <a:pathLst>
                <a:path extrusionOk="0" h="481"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2324685" y="4610267"/>
              <a:ext cx="23670" cy="23424"/>
            </a:xfrm>
            <a:custGeom>
              <a:rect b="b" l="l" r="r" t="t"/>
              <a:pathLst>
                <a:path extrusionOk="0" h="476" w="481">
                  <a:moveTo>
                    <a:pt x="241" y="0"/>
                  </a:moveTo>
                  <a:cubicBezTo>
                    <a:pt x="109" y="0"/>
                    <a:pt x="1" y="104"/>
                    <a:pt x="1" y="240"/>
                  </a:cubicBezTo>
                  <a:cubicBezTo>
                    <a:pt x="1" y="372"/>
                    <a:pt x="109" y="475"/>
                    <a:pt x="241" y="475"/>
                  </a:cubicBezTo>
                  <a:cubicBezTo>
                    <a:pt x="372" y="475"/>
                    <a:pt x="481" y="372"/>
                    <a:pt x="481" y="240"/>
                  </a:cubicBezTo>
                  <a:cubicBezTo>
                    <a:pt x="481" y="104"/>
                    <a:pt x="372" y="0"/>
                    <a:pt x="24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4952907" y="4523092"/>
              <a:ext cx="23670" cy="23621"/>
            </a:xfrm>
            <a:custGeom>
              <a:rect b="b" l="l" r="r" t="t"/>
              <a:pathLst>
                <a:path extrusionOk="0" h="480" w="481">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4626552" y="4569349"/>
              <a:ext cx="23670" cy="23424"/>
            </a:xfrm>
            <a:custGeom>
              <a:rect b="b" l="l" r="r" t="t"/>
              <a:pathLst>
                <a:path extrusionOk="0" h="476" w="481">
                  <a:moveTo>
                    <a:pt x="240" y="1"/>
                  </a:moveTo>
                  <a:cubicBezTo>
                    <a:pt x="108" y="1"/>
                    <a:pt x="0" y="104"/>
                    <a:pt x="0" y="241"/>
                  </a:cubicBezTo>
                  <a:cubicBezTo>
                    <a:pt x="0" y="372"/>
                    <a:pt x="108" y="476"/>
                    <a:pt x="240" y="476"/>
                  </a:cubicBezTo>
                  <a:cubicBezTo>
                    <a:pt x="372" y="476"/>
                    <a:pt x="480" y="372"/>
                    <a:pt x="480" y="241"/>
                  </a:cubicBezTo>
                  <a:cubicBezTo>
                    <a:pt x="480" y="104"/>
                    <a:pt x="372" y="1"/>
                    <a:pt x="24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3466613" y="5076116"/>
              <a:ext cx="23670" cy="23621"/>
            </a:xfrm>
            <a:custGeom>
              <a:rect b="b" l="l" r="r" t="t"/>
              <a:pathLst>
                <a:path extrusionOk="0" h="480" w="481">
                  <a:moveTo>
                    <a:pt x="240" y="0"/>
                  </a:moveTo>
                  <a:cubicBezTo>
                    <a:pt x="109" y="0"/>
                    <a:pt x="0" y="108"/>
                    <a:pt x="0" y="240"/>
                  </a:cubicBezTo>
                  <a:cubicBezTo>
                    <a:pt x="0" y="372"/>
                    <a:pt x="109"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5304753" y="5206609"/>
              <a:ext cx="40549" cy="40549"/>
            </a:xfrm>
            <a:custGeom>
              <a:rect b="b" l="l" r="r" t="t"/>
              <a:pathLst>
                <a:path extrusionOk="0" h="824" w="824">
                  <a:moveTo>
                    <a:pt x="414" y="0"/>
                  </a:moveTo>
                  <a:cubicBezTo>
                    <a:pt x="184" y="0"/>
                    <a:pt x="0" y="188"/>
                    <a:pt x="0" y="414"/>
                  </a:cubicBezTo>
                  <a:cubicBezTo>
                    <a:pt x="0" y="640"/>
                    <a:pt x="184" y="823"/>
                    <a:pt x="414" y="823"/>
                  </a:cubicBezTo>
                  <a:cubicBezTo>
                    <a:pt x="640" y="823"/>
                    <a:pt x="823" y="640"/>
                    <a:pt x="823" y="414"/>
                  </a:cubicBezTo>
                  <a:cubicBezTo>
                    <a:pt x="823" y="188"/>
                    <a:pt x="640" y="0"/>
                    <a:pt x="4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3311506" y="5243231"/>
              <a:ext cx="40352" cy="40549"/>
            </a:xfrm>
            <a:custGeom>
              <a:rect b="b" l="l" r="r" t="t"/>
              <a:pathLst>
                <a:path extrusionOk="0" h="824" w="82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715100" y="884800"/>
            <a:ext cx="4833300" cy="2529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19" name="Google Shape;119;p8"/>
          <p:cNvGrpSpPr/>
          <p:nvPr/>
        </p:nvGrpSpPr>
        <p:grpSpPr>
          <a:xfrm>
            <a:off x="8339869" y="108149"/>
            <a:ext cx="909733" cy="1578573"/>
            <a:chOff x="8339869" y="108149"/>
            <a:chExt cx="909733" cy="1578573"/>
          </a:xfrm>
        </p:grpSpPr>
        <p:sp>
          <p:nvSpPr>
            <p:cNvPr id="120" name="Google Shape;120;p8"/>
            <p:cNvSpPr/>
            <p:nvPr/>
          </p:nvSpPr>
          <p:spPr>
            <a:xfrm rot="8100000">
              <a:off x="8430723" y="1327367"/>
              <a:ext cx="297700" cy="297700"/>
            </a:xfrm>
            <a:custGeom>
              <a:rect b="b" l="l" r="r" t="t"/>
              <a:pathLst>
                <a:path extrusionOk="0" h="4606" w="4606">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8100000">
              <a:off x="8587823" y="210605"/>
              <a:ext cx="494702" cy="494702"/>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rot="8100000">
              <a:off x="8380073" y="902768"/>
              <a:ext cx="197325" cy="195450"/>
            </a:xfrm>
            <a:custGeom>
              <a:rect b="b" l="l" r="r" t="t"/>
              <a:pathLst>
                <a:path extrusionOk="0" h="3024" w="3053">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rot="8100000">
              <a:off x="9012131" y="894887"/>
              <a:ext cx="197389" cy="195127"/>
            </a:xfrm>
            <a:custGeom>
              <a:rect b="b" l="l" r="r" t="t"/>
              <a:pathLst>
                <a:path extrusionOk="0" h="3019" w="3054">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8"/>
          <p:cNvSpPr/>
          <p:nvPr/>
        </p:nvSpPr>
        <p:spPr>
          <a:xfrm rot="8537798">
            <a:off x="-2151185" y="-895765"/>
            <a:ext cx="5419953" cy="2007332"/>
          </a:xfrm>
          <a:prstGeom prst="doubleWave">
            <a:avLst>
              <a:gd fmla="val 625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9"/>
          <p:cNvSpPr txBox="1"/>
          <p:nvPr>
            <p:ph type="title"/>
          </p:nvPr>
        </p:nvSpPr>
        <p:spPr>
          <a:xfrm>
            <a:off x="715100" y="1342743"/>
            <a:ext cx="47403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highlight>
                  <a:schemeClr val="accent3"/>
                </a:highligh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7" name="Google Shape;127;p9"/>
          <p:cNvSpPr txBox="1"/>
          <p:nvPr>
            <p:ph idx="1" type="subTitle"/>
          </p:nvPr>
        </p:nvSpPr>
        <p:spPr>
          <a:xfrm>
            <a:off x="715175" y="2276148"/>
            <a:ext cx="4740300" cy="152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9"/>
          <p:cNvSpPr/>
          <p:nvPr/>
        </p:nvSpPr>
        <p:spPr>
          <a:xfrm rot="-5400000">
            <a:off x="4427731" y="5282553"/>
            <a:ext cx="65669" cy="65669"/>
          </a:xfrm>
          <a:custGeom>
            <a:rect b="b" l="l" r="r" t="t"/>
            <a:pathLst>
              <a:path extrusionOk="0" h="749" w="749">
                <a:moveTo>
                  <a:pt x="372" y="0"/>
                </a:moveTo>
                <a:cubicBezTo>
                  <a:pt x="170" y="0"/>
                  <a:pt x="1" y="170"/>
                  <a:pt x="1" y="377"/>
                </a:cubicBezTo>
                <a:cubicBezTo>
                  <a:pt x="1" y="583"/>
                  <a:pt x="170" y="748"/>
                  <a:pt x="372" y="748"/>
                </a:cubicBezTo>
                <a:cubicBezTo>
                  <a:pt x="579" y="748"/>
                  <a:pt x="748" y="583"/>
                  <a:pt x="748" y="377"/>
                </a:cubicBezTo>
                <a:cubicBezTo>
                  <a:pt x="748" y="170"/>
                  <a:pt x="579" y="0"/>
                  <a:pt x="3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rot="-5400000">
            <a:off x="2271476" y="4874992"/>
            <a:ext cx="42172" cy="41733"/>
          </a:xfrm>
          <a:custGeom>
            <a:rect b="b" l="l" r="r" t="t"/>
            <a:pathLst>
              <a:path extrusionOk="0" h="476" w="481">
                <a:moveTo>
                  <a:pt x="240" y="0"/>
                </a:moveTo>
                <a:cubicBezTo>
                  <a:pt x="109" y="0"/>
                  <a:pt x="1" y="104"/>
                  <a:pt x="1" y="236"/>
                </a:cubicBezTo>
                <a:cubicBezTo>
                  <a:pt x="1" y="372"/>
                  <a:pt x="109" y="475"/>
                  <a:pt x="240" y="475"/>
                </a:cubicBezTo>
                <a:cubicBezTo>
                  <a:pt x="372" y="475"/>
                  <a:pt x="480" y="372"/>
                  <a:pt x="480" y="236"/>
                </a:cubicBezTo>
                <a:cubicBezTo>
                  <a:pt x="480" y="104"/>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5501169" y="4682906"/>
            <a:ext cx="72244" cy="72332"/>
          </a:xfrm>
          <a:custGeom>
            <a:rect b="b" l="l" r="r" t="t"/>
            <a:pathLst>
              <a:path extrusionOk="0" h="825" w="824">
                <a:moveTo>
                  <a:pt x="414" y="1"/>
                </a:moveTo>
                <a:cubicBezTo>
                  <a:pt x="184" y="1"/>
                  <a:pt x="0" y="184"/>
                  <a:pt x="0" y="415"/>
                </a:cubicBezTo>
                <a:cubicBezTo>
                  <a:pt x="0" y="641"/>
                  <a:pt x="184" y="824"/>
                  <a:pt x="414" y="824"/>
                </a:cubicBezTo>
                <a:cubicBezTo>
                  <a:pt x="640" y="824"/>
                  <a:pt x="824" y="641"/>
                  <a:pt x="824" y="415"/>
                </a:cubicBezTo>
                <a:cubicBezTo>
                  <a:pt x="824" y="184"/>
                  <a:pt x="640" y="1"/>
                  <a:pt x="41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rot="-5400000">
            <a:off x="6685559" y="4597599"/>
            <a:ext cx="71893" cy="71806"/>
          </a:xfrm>
          <a:custGeom>
            <a:rect b="b" l="l" r="r" t="t"/>
            <a:pathLst>
              <a:path extrusionOk="0" h="819" w="820">
                <a:moveTo>
                  <a:pt x="410" y="0"/>
                </a:moveTo>
                <a:cubicBezTo>
                  <a:pt x="184" y="0"/>
                  <a:pt x="1" y="183"/>
                  <a:pt x="1" y="409"/>
                </a:cubicBezTo>
                <a:cubicBezTo>
                  <a:pt x="1" y="635"/>
                  <a:pt x="184" y="818"/>
                  <a:pt x="410" y="818"/>
                </a:cubicBezTo>
                <a:cubicBezTo>
                  <a:pt x="636" y="818"/>
                  <a:pt x="819" y="635"/>
                  <a:pt x="819" y="409"/>
                </a:cubicBezTo>
                <a:cubicBezTo>
                  <a:pt x="819" y="183"/>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rot="-5400000">
            <a:off x="5060168" y="5163184"/>
            <a:ext cx="71806" cy="72244"/>
          </a:xfrm>
          <a:custGeom>
            <a:rect b="b" l="l" r="r" t="t"/>
            <a:pathLst>
              <a:path extrusionOk="0" h="824" w="819">
                <a:moveTo>
                  <a:pt x="410" y="0"/>
                </a:moveTo>
                <a:cubicBezTo>
                  <a:pt x="184" y="0"/>
                  <a:pt x="0" y="183"/>
                  <a:pt x="0" y="409"/>
                </a:cubicBezTo>
                <a:cubicBezTo>
                  <a:pt x="0" y="640"/>
                  <a:pt x="184" y="823"/>
                  <a:pt x="410" y="823"/>
                </a:cubicBezTo>
                <a:cubicBezTo>
                  <a:pt x="635" y="823"/>
                  <a:pt x="819" y="640"/>
                  <a:pt x="819" y="409"/>
                </a:cubicBezTo>
                <a:cubicBezTo>
                  <a:pt x="819" y="183"/>
                  <a:pt x="635"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rot="-5400000">
            <a:off x="4913446" y="4800345"/>
            <a:ext cx="79258" cy="69614"/>
          </a:xfrm>
          <a:custGeom>
            <a:rect b="b" l="l" r="r" t="t"/>
            <a:pathLst>
              <a:path extrusionOk="0" h="794" w="904">
                <a:moveTo>
                  <a:pt x="452" y="0"/>
                </a:moveTo>
                <a:cubicBezTo>
                  <a:pt x="376" y="0"/>
                  <a:pt x="298" y="22"/>
                  <a:pt x="231" y="68"/>
                </a:cubicBezTo>
                <a:cubicBezTo>
                  <a:pt x="47" y="191"/>
                  <a:pt x="0" y="440"/>
                  <a:pt x="123" y="619"/>
                </a:cubicBezTo>
                <a:cubicBezTo>
                  <a:pt x="201" y="732"/>
                  <a:pt x="325" y="794"/>
                  <a:pt x="450" y="794"/>
                </a:cubicBezTo>
                <a:cubicBezTo>
                  <a:pt x="527" y="794"/>
                  <a:pt x="605" y="771"/>
                  <a:pt x="673" y="722"/>
                </a:cubicBezTo>
                <a:cubicBezTo>
                  <a:pt x="856" y="600"/>
                  <a:pt x="903" y="355"/>
                  <a:pt x="781" y="172"/>
                </a:cubicBezTo>
                <a:cubicBezTo>
                  <a:pt x="705" y="61"/>
                  <a:pt x="579" y="0"/>
                  <a:pt x="45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rot="-5400000">
            <a:off x="4762559" y="4636742"/>
            <a:ext cx="380773" cy="396379"/>
          </a:xfrm>
          <a:custGeom>
            <a:rect b="b" l="l" r="r" t="t"/>
            <a:pathLst>
              <a:path extrusionOk="0" h="4521" w="4343">
                <a:moveTo>
                  <a:pt x="2090" y="61"/>
                </a:moveTo>
                <a:cubicBezTo>
                  <a:pt x="2305" y="61"/>
                  <a:pt x="2518" y="548"/>
                  <a:pt x="2639" y="1251"/>
                </a:cubicBezTo>
                <a:cubicBezTo>
                  <a:pt x="2470" y="1336"/>
                  <a:pt x="2291" y="1440"/>
                  <a:pt x="2103" y="1552"/>
                </a:cubicBezTo>
                <a:cubicBezTo>
                  <a:pt x="1934" y="1487"/>
                  <a:pt x="1769" y="1425"/>
                  <a:pt x="1614" y="1378"/>
                </a:cubicBezTo>
                <a:cubicBezTo>
                  <a:pt x="1675" y="616"/>
                  <a:pt x="1854" y="66"/>
                  <a:pt x="2084" y="61"/>
                </a:cubicBezTo>
                <a:cubicBezTo>
                  <a:pt x="2086" y="61"/>
                  <a:pt x="2088" y="61"/>
                  <a:pt x="2090" y="61"/>
                </a:cubicBezTo>
                <a:close/>
                <a:moveTo>
                  <a:pt x="2649" y="1308"/>
                </a:moveTo>
                <a:cubicBezTo>
                  <a:pt x="2677" y="1473"/>
                  <a:pt x="2700" y="1642"/>
                  <a:pt x="2715" y="1821"/>
                </a:cubicBezTo>
                <a:cubicBezTo>
                  <a:pt x="2620" y="1774"/>
                  <a:pt x="2526" y="1727"/>
                  <a:pt x="2423" y="1684"/>
                </a:cubicBezTo>
                <a:cubicBezTo>
                  <a:pt x="2338" y="1647"/>
                  <a:pt x="2254" y="1614"/>
                  <a:pt x="2174" y="1581"/>
                </a:cubicBezTo>
                <a:cubicBezTo>
                  <a:pt x="2334" y="1477"/>
                  <a:pt x="2493" y="1388"/>
                  <a:pt x="2649" y="1308"/>
                </a:cubicBezTo>
                <a:close/>
                <a:moveTo>
                  <a:pt x="1609" y="1435"/>
                </a:moveTo>
                <a:cubicBezTo>
                  <a:pt x="1750" y="1482"/>
                  <a:pt x="1896" y="1534"/>
                  <a:pt x="2042" y="1590"/>
                </a:cubicBezTo>
                <a:cubicBezTo>
                  <a:pt x="1967" y="1637"/>
                  <a:pt x="1891" y="1689"/>
                  <a:pt x="1816" y="1741"/>
                </a:cubicBezTo>
                <a:cubicBezTo>
                  <a:pt x="1736" y="1792"/>
                  <a:pt x="1666" y="1844"/>
                  <a:pt x="1590" y="1896"/>
                </a:cubicBezTo>
                <a:cubicBezTo>
                  <a:pt x="1590" y="1741"/>
                  <a:pt x="1600" y="1585"/>
                  <a:pt x="1609" y="1435"/>
                </a:cubicBezTo>
                <a:close/>
                <a:moveTo>
                  <a:pt x="3768" y="938"/>
                </a:moveTo>
                <a:cubicBezTo>
                  <a:pt x="3877" y="938"/>
                  <a:pt x="3956" y="965"/>
                  <a:pt x="3994" y="1021"/>
                </a:cubicBezTo>
                <a:cubicBezTo>
                  <a:pt x="4116" y="1204"/>
                  <a:pt x="3811" y="1647"/>
                  <a:pt x="3279" y="2126"/>
                </a:cubicBezTo>
                <a:cubicBezTo>
                  <a:pt x="3124" y="2032"/>
                  <a:pt x="2954" y="1938"/>
                  <a:pt x="2776" y="1849"/>
                </a:cubicBezTo>
                <a:cubicBezTo>
                  <a:pt x="2757" y="1651"/>
                  <a:pt x="2733" y="1458"/>
                  <a:pt x="2705" y="1284"/>
                </a:cubicBezTo>
                <a:cubicBezTo>
                  <a:pt x="3144" y="1065"/>
                  <a:pt x="3530" y="938"/>
                  <a:pt x="3768" y="938"/>
                </a:cubicBezTo>
                <a:close/>
                <a:moveTo>
                  <a:pt x="542" y="1233"/>
                </a:moveTo>
                <a:cubicBezTo>
                  <a:pt x="796" y="1233"/>
                  <a:pt x="1150" y="1300"/>
                  <a:pt x="1553" y="1421"/>
                </a:cubicBezTo>
                <a:cubicBezTo>
                  <a:pt x="1539" y="1585"/>
                  <a:pt x="1534" y="1759"/>
                  <a:pt x="1534" y="1943"/>
                </a:cubicBezTo>
                <a:cubicBezTo>
                  <a:pt x="1360" y="2070"/>
                  <a:pt x="1200" y="2202"/>
                  <a:pt x="1054" y="2329"/>
                </a:cubicBezTo>
                <a:cubicBezTo>
                  <a:pt x="443" y="1952"/>
                  <a:pt x="66" y="1571"/>
                  <a:pt x="151" y="1374"/>
                </a:cubicBezTo>
                <a:cubicBezTo>
                  <a:pt x="194" y="1278"/>
                  <a:pt x="334" y="1233"/>
                  <a:pt x="542" y="1233"/>
                </a:cubicBezTo>
                <a:close/>
                <a:moveTo>
                  <a:pt x="2780" y="1919"/>
                </a:moveTo>
                <a:cubicBezTo>
                  <a:pt x="2940" y="1999"/>
                  <a:pt x="3091" y="2079"/>
                  <a:pt x="3232" y="2164"/>
                </a:cubicBezTo>
                <a:cubicBezTo>
                  <a:pt x="3100" y="2282"/>
                  <a:pt x="2959" y="2394"/>
                  <a:pt x="2804" y="2512"/>
                </a:cubicBezTo>
                <a:cubicBezTo>
                  <a:pt x="2804" y="2423"/>
                  <a:pt x="2804" y="2329"/>
                  <a:pt x="2799" y="2239"/>
                </a:cubicBezTo>
                <a:cubicBezTo>
                  <a:pt x="2795" y="2126"/>
                  <a:pt x="2790" y="2023"/>
                  <a:pt x="2780" y="1919"/>
                </a:cubicBezTo>
                <a:close/>
                <a:moveTo>
                  <a:pt x="1534" y="2013"/>
                </a:moveTo>
                <a:cubicBezTo>
                  <a:pt x="1534" y="2103"/>
                  <a:pt x="1534" y="2192"/>
                  <a:pt x="1539" y="2286"/>
                </a:cubicBezTo>
                <a:cubicBezTo>
                  <a:pt x="1543" y="2394"/>
                  <a:pt x="1548" y="2503"/>
                  <a:pt x="1557" y="2606"/>
                </a:cubicBezTo>
                <a:cubicBezTo>
                  <a:pt x="1398" y="2526"/>
                  <a:pt x="1247" y="2441"/>
                  <a:pt x="1106" y="2357"/>
                </a:cubicBezTo>
                <a:cubicBezTo>
                  <a:pt x="1238" y="2244"/>
                  <a:pt x="1379" y="2126"/>
                  <a:pt x="1534" y="2013"/>
                </a:cubicBezTo>
                <a:close/>
                <a:moveTo>
                  <a:pt x="2112" y="1618"/>
                </a:moveTo>
                <a:cubicBezTo>
                  <a:pt x="2207" y="1656"/>
                  <a:pt x="2305" y="1694"/>
                  <a:pt x="2399" y="1736"/>
                </a:cubicBezTo>
                <a:cubicBezTo>
                  <a:pt x="2512" y="1788"/>
                  <a:pt x="2616" y="1835"/>
                  <a:pt x="2719" y="1886"/>
                </a:cubicBezTo>
                <a:cubicBezTo>
                  <a:pt x="2729" y="2004"/>
                  <a:pt x="2738" y="2122"/>
                  <a:pt x="2743" y="2239"/>
                </a:cubicBezTo>
                <a:cubicBezTo>
                  <a:pt x="2747" y="2347"/>
                  <a:pt x="2747" y="2451"/>
                  <a:pt x="2747" y="2554"/>
                </a:cubicBezTo>
                <a:cubicBezTo>
                  <a:pt x="2663" y="2616"/>
                  <a:pt x="2578" y="2677"/>
                  <a:pt x="2493" y="2738"/>
                </a:cubicBezTo>
                <a:cubicBezTo>
                  <a:pt x="2404" y="2794"/>
                  <a:pt x="2315" y="2851"/>
                  <a:pt x="2230" y="2907"/>
                </a:cubicBezTo>
                <a:cubicBezTo>
                  <a:pt x="2131" y="2870"/>
                  <a:pt x="2037" y="2832"/>
                  <a:pt x="1938" y="2785"/>
                </a:cubicBezTo>
                <a:cubicBezTo>
                  <a:pt x="1830" y="2738"/>
                  <a:pt x="1722" y="2686"/>
                  <a:pt x="1619" y="2634"/>
                </a:cubicBezTo>
                <a:cubicBezTo>
                  <a:pt x="1609" y="2521"/>
                  <a:pt x="1600" y="2404"/>
                  <a:pt x="1595" y="2286"/>
                </a:cubicBezTo>
                <a:cubicBezTo>
                  <a:pt x="1590" y="2178"/>
                  <a:pt x="1590" y="2075"/>
                  <a:pt x="1590" y="1971"/>
                </a:cubicBezTo>
                <a:cubicBezTo>
                  <a:pt x="1675" y="1910"/>
                  <a:pt x="1760" y="1849"/>
                  <a:pt x="1849" y="1788"/>
                </a:cubicBezTo>
                <a:cubicBezTo>
                  <a:pt x="1934" y="1727"/>
                  <a:pt x="2023" y="1670"/>
                  <a:pt x="2112" y="1618"/>
                </a:cubicBezTo>
                <a:close/>
                <a:moveTo>
                  <a:pt x="2747" y="2625"/>
                </a:moveTo>
                <a:cubicBezTo>
                  <a:pt x="2747" y="2785"/>
                  <a:pt x="2743" y="2940"/>
                  <a:pt x="2729" y="3086"/>
                </a:cubicBezTo>
                <a:cubicBezTo>
                  <a:pt x="2588" y="3044"/>
                  <a:pt x="2442" y="2992"/>
                  <a:pt x="2296" y="2935"/>
                </a:cubicBezTo>
                <a:cubicBezTo>
                  <a:pt x="2371" y="2884"/>
                  <a:pt x="2446" y="2837"/>
                  <a:pt x="2526" y="2785"/>
                </a:cubicBezTo>
                <a:cubicBezTo>
                  <a:pt x="2602" y="2733"/>
                  <a:pt x="2677" y="2677"/>
                  <a:pt x="2747" y="2625"/>
                </a:cubicBezTo>
                <a:close/>
                <a:moveTo>
                  <a:pt x="1623" y="2705"/>
                </a:moveTo>
                <a:lnTo>
                  <a:pt x="1623" y="2705"/>
                </a:lnTo>
                <a:cubicBezTo>
                  <a:pt x="1717" y="2752"/>
                  <a:pt x="1816" y="2794"/>
                  <a:pt x="1915" y="2841"/>
                </a:cubicBezTo>
                <a:cubicBezTo>
                  <a:pt x="2000" y="2879"/>
                  <a:pt x="2084" y="2912"/>
                  <a:pt x="2169" y="2945"/>
                </a:cubicBezTo>
                <a:cubicBezTo>
                  <a:pt x="2004" y="3044"/>
                  <a:pt x="1844" y="3133"/>
                  <a:pt x="1689" y="3213"/>
                </a:cubicBezTo>
                <a:cubicBezTo>
                  <a:pt x="1661" y="3053"/>
                  <a:pt x="1642" y="2884"/>
                  <a:pt x="1623" y="2705"/>
                </a:cubicBezTo>
                <a:close/>
                <a:moveTo>
                  <a:pt x="3284" y="2197"/>
                </a:moveTo>
                <a:cubicBezTo>
                  <a:pt x="3895" y="2573"/>
                  <a:pt x="4276" y="2954"/>
                  <a:pt x="4187" y="3152"/>
                </a:cubicBezTo>
                <a:cubicBezTo>
                  <a:pt x="4144" y="3246"/>
                  <a:pt x="4003" y="3290"/>
                  <a:pt x="3793" y="3290"/>
                </a:cubicBezTo>
                <a:cubicBezTo>
                  <a:pt x="3539" y="3290"/>
                  <a:pt x="3186" y="3226"/>
                  <a:pt x="2785" y="3105"/>
                </a:cubicBezTo>
                <a:cubicBezTo>
                  <a:pt x="2799" y="2940"/>
                  <a:pt x="2804" y="2766"/>
                  <a:pt x="2804" y="2583"/>
                </a:cubicBezTo>
                <a:cubicBezTo>
                  <a:pt x="2978" y="2456"/>
                  <a:pt x="3138" y="2324"/>
                  <a:pt x="3284" y="2197"/>
                </a:cubicBezTo>
                <a:close/>
                <a:moveTo>
                  <a:pt x="1064" y="2399"/>
                </a:moveTo>
                <a:cubicBezTo>
                  <a:pt x="1214" y="2493"/>
                  <a:pt x="1383" y="2583"/>
                  <a:pt x="1562" y="2672"/>
                </a:cubicBezTo>
                <a:cubicBezTo>
                  <a:pt x="1581" y="2874"/>
                  <a:pt x="1605" y="3062"/>
                  <a:pt x="1633" y="3241"/>
                </a:cubicBezTo>
                <a:cubicBezTo>
                  <a:pt x="1196" y="3459"/>
                  <a:pt x="815" y="3586"/>
                  <a:pt x="577" y="3586"/>
                </a:cubicBezTo>
                <a:cubicBezTo>
                  <a:pt x="467" y="3586"/>
                  <a:pt x="387" y="3558"/>
                  <a:pt x="349" y="3500"/>
                </a:cubicBezTo>
                <a:cubicBezTo>
                  <a:pt x="222" y="3321"/>
                  <a:pt x="527" y="2879"/>
                  <a:pt x="1064" y="2399"/>
                </a:cubicBezTo>
                <a:close/>
                <a:moveTo>
                  <a:pt x="2235" y="2973"/>
                </a:moveTo>
                <a:cubicBezTo>
                  <a:pt x="2404" y="3039"/>
                  <a:pt x="2569" y="3095"/>
                  <a:pt x="2724" y="3147"/>
                </a:cubicBezTo>
                <a:cubicBezTo>
                  <a:pt x="2663" y="3909"/>
                  <a:pt x="2484" y="4455"/>
                  <a:pt x="2254" y="4464"/>
                </a:cubicBezTo>
                <a:cubicBezTo>
                  <a:pt x="2252" y="4464"/>
                  <a:pt x="2250" y="4464"/>
                  <a:pt x="2248" y="4464"/>
                </a:cubicBezTo>
                <a:cubicBezTo>
                  <a:pt x="2033" y="4464"/>
                  <a:pt x="1824" y="3973"/>
                  <a:pt x="1699" y="3274"/>
                </a:cubicBezTo>
                <a:cubicBezTo>
                  <a:pt x="1873" y="3189"/>
                  <a:pt x="2051" y="3086"/>
                  <a:pt x="2235" y="2973"/>
                </a:cubicBezTo>
                <a:close/>
                <a:moveTo>
                  <a:pt x="2087" y="0"/>
                </a:moveTo>
                <a:cubicBezTo>
                  <a:pt x="2084" y="0"/>
                  <a:pt x="2082" y="0"/>
                  <a:pt x="2080" y="0"/>
                </a:cubicBezTo>
                <a:cubicBezTo>
                  <a:pt x="1821" y="14"/>
                  <a:pt x="1623" y="565"/>
                  <a:pt x="1557" y="1360"/>
                </a:cubicBezTo>
                <a:cubicBezTo>
                  <a:pt x="1163" y="1241"/>
                  <a:pt x="816" y="1178"/>
                  <a:pt x="559" y="1178"/>
                </a:cubicBezTo>
                <a:cubicBezTo>
                  <a:pt x="316" y="1178"/>
                  <a:pt x="152" y="1234"/>
                  <a:pt x="99" y="1350"/>
                </a:cubicBezTo>
                <a:cubicBezTo>
                  <a:pt x="1" y="1576"/>
                  <a:pt x="372" y="1976"/>
                  <a:pt x="1007" y="2366"/>
                </a:cubicBezTo>
                <a:cubicBezTo>
                  <a:pt x="452" y="2870"/>
                  <a:pt x="156" y="3326"/>
                  <a:pt x="297" y="3533"/>
                </a:cubicBezTo>
                <a:cubicBezTo>
                  <a:pt x="346" y="3605"/>
                  <a:pt x="444" y="3639"/>
                  <a:pt x="578" y="3639"/>
                </a:cubicBezTo>
                <a:cubicBezTo>
                  <a:pt x="829" y="3639"/>
                  <a:pt x="1209" y="3520"/>
                  <a:pt x="1647" y="3302"/>
                </a:cubicBezTo>
                <a:cubicBezTo>
                  <a:pt x="1773" y="4034"/>
                  <a:pt x="2005" y="4521"/>
                  <a:pt x="2251" y="4521"/>
                </a:cubicBezTo>
                <a:cubicBezTo>
                  <a:pt x="2254" y="4521"/>
                  <a:pt x="2256" y="4521"/>
                  <a:pt x="2258" y="4521"/>
                </a:cubicBezTo>
                <a:cubicBezTo>
                  <a:pt x="2517" y="4511"/>
                  <a:pt x="2715" y="3961"/>
                  <a:pt x="2780" y="3166"/>
                </a:cubicBezTo>
                <a:cubicBezTo>
                  <a:pt x="3175" y="3285"/>
                  <a:pt x="3523" y="3347"/>
                  <a:pt x="3781" y="3347"/>
                </a:cubicBezTo>
                <a:cubicBezTo>
                  <a:pt x="4024" y="3347"/>
                  <a:pt x="4188" y="3292"/>
                  <a:pt x="4239" y="3175"/>
                </a:cubicBezTo>
                <a:cubicBezTo>
                  <a:pt x="4342" y="2945"/>
                  <a:pt x="3966" y="2550"/>
                  <a:pt x="3331" y="2155"/>
                </a:cubicBezTo>
                <a:cubicBezTo>
                  <a:pt x="3886" y="1656"/>
                  <a:pt x="4182" y="1200"/>
                  <a:pt x="4041" y="993"/>
                </a:cubicBezTo>
                <a:cubicBezTo>
                  <a:pt x="3992" y="919"/>
                  <a:pt x="3895" y="884"/>
                  <a:pt x="3760" y="884"/>
                </a:cubicBezTo>
                <a:cubicBezTo>
                  <a:pt x="3510" y="884"/>
                  <a:pt x="3131" y="1006"/>
                  <a:pt x="2696" y="1223"/>
                </a:cubicBezTo>
                <a:cubicBezTo>
                  <a:pt x="2565" y="492"/>
                  <a:pt x="2338" y="0"/>
                  <a:pt x="208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rot="-5400000">
            <a:off x="185879" y="590228"/>
            <a:ext cx="535344" cy="523244"/>
          </a:xfrm>
          <a:custGeom>
            <a:rect b="b" l="l" r="r" t="t"/>
            <a:pathLst>
              <a:path extrusionOk="0" h="5968" w="6106">
                <a:moveTo>
                  <a:pt x="3681" y="77"/>
                </a:moveTo>
                <a:cubicBezTo>
                  <a:pt x="3697" y="77"/>
                  <a:pt x="3711" y="79"/>
                  <a:pt x="3726" y="82"/>
                </a:cubicBezTo>
                <a:cubicBezTo>
                  <a:pt x="4027" y="152"/>
                  <a:pt x="4126" y="924"/>
                  <a:pt x="4013" y="1949"/>
                </a:cubicBezTo>
                <a:cubicBezTo>
                  <a:pt x="3792" y="1978"/>
                  <a:pt x="3561" y="2010"/>
                  <a:pt x="3316" y="2057"/>
                </a:cubicBezTo>
                <a:cubicBezTo>
                  <a:pt x="3105" y="1860"/>
                  <a:pt x="2888" y="1681"/>
                  <a:pt x="2686" y="1521"/>
                </a:cubicBezTo>
                <a:cubicBezTo>
                  <a:pt x="3012" y="659"/>
                  <a:pt x="3398" y="77"/>
                  <a:pt x="3681" y="77"/>
                </a:cubicBezTo>
                <a:close/>
                <a:moveTo>
                  <a:pt x="2658" y="1597"/>
                </a:moveTo>
                <a:cubicBezTo>
                  <a:pt x="2841" y="1742"/>
                  <a:pt x="3030" y="1902"/>
                  <a:pt x="3222" y="2076"/>
                </a:cubicBezTo>
                <a:cubicBezTo>
                  <a:pt x="3105" y="2100"/>
                  <a:pt x="2983" y="2123"/>
                  <a:pt x="2860" y="2152"/>
                </a:cubicBezTo>
                <a:cubicBezTo>
                  <a:pt x="2719" y="2184"/>
                  <a:pt x="2578" y="2222"/>
                  <a:pt x="2442" y="2260"/>
                </a:cubicBezTo>
                <a:cubicBezTo>
                  <a:pt x="2507" y="2025"/>
                  <a:pt x="2583" y="1803"/>
                  <a:pt x="2658" y="1597"/>
                </a:cubicBezTo>
                <a:close/>
                <a:moveTo>
                  <a:pt x="1144" y="810"/>
                </a:moveTo>
                <a:cubicBezTo>
                  <a:pt x="1451" y="810"/>
                  <a:pt x="1988" y="1089"/>
                  <a:pt x="2592" y="1549"/>
                </a:cubicBezTo>
                <a:cubicBezTo>
                  <a:pt x="2507" y="1775"/>
                  <a:pt x="2427" y="2020"/>
                  <a:pt x="2352" y="2283"/>
                </a:cubicBezTo>
                <a:cubicBezTo>
                  <a:pt x="2089" y="2359"/>
                  <a:pt x="1844" y="2438"/>
                  <a:pt x="1618" y="2523"/>
                </a:cubicBezTo>
                <a:cubicBezTo>
                  <a:pt x="1030" y="1747"/>
                  <a:pt x="739" y="1089"/>
                  <a:pt x="946" y="877"/>
                </a:cubicBezTo>
                <a:cubicBezTo>
                  <a:pt x="992" y="832"/>
                  <a:pt x="1059" y="810"/>
                  <a:pt x="1144" y="810"/>
                </a:cubicBezTo>
                <a:close/>
                <a:moveTo>
                  <a:pt x="4008" y="2029"/>
                </a:moveTo>
                <a:lnTo>
                  <a:pt x="4008" y="2029"/>
                </a:lnTo>
                <a:cubicBezTo>
                  <a:pt x="3984" y="2227"/>
                  <a:pt x="3951" y="2434"/>
                  <a:pt x="3914" y="2645"/>
                </a:cubicBezTo>
                <a:cubicBezTo>
                  <a:pt x="3829" y="2556"/>
                  <a:pt x="3745" y="2471"/>
                  <a:pt x="3655" y="2382"/>
                </a:cubicBezTo>
                <a:cubicBezTo>
                  <a:pt x="3566" y="2293"/>
                  <a:pt x="3481" y="2208"/>
                  <a:pt x="3392" y="2123"/>
                </a:cubicBezTo>
                <a:cubicBezTo>
                  <a:pt x="3603" y="2086"/>
                  <a:pt x="3810" y="2053"/>
                  <a:pt x="4008" y="2029"/>
                </a:cubicBezTo>
                <a:close/>
                <a:moveTo>
                  <a:pt x="2329" y="2373"/>
                </a:moveTo>
                <a:lnTo>
                  <a:pt x="2329" y="2373"/>
                </a:lnTo>
                <a:cubicBezTo>
                  <a:pt x="2291" y="2509"/>
                  <a:pt x="2253" y="2645"/>
                  <a:pt x="2221" y="2791"/>
                </a:cubicBezTo>
                <a:cubicBezTo>
                  <a:pt x="2192" y="2914"/>
                  <a:pt x="2169" y="3036"/>
                  <a:pt x="2145" y="3153"/>
                </a:cubicBezTo>
                <a:cubicBezTo>
                  <a:pt x="1971" y="2961"/>
                  <a:pt x="1811" y="2772"/>
                  <a:pt x="1670" y="2589"/>
                </a:cubicBezTo>
                <a:cubicBezTo>
                  <a:pt x="1877" y="2509"/>
                  <a:pt x="2094" y="2438"/>
                  <a:pt x="2329" y="2373"/>
                </a:cubicBezTo>
                <a:close/>
                <a:moveTo>
                  <a:pt x="4850" y="1979"/>
                </a:moveTo>
                <a:cubicBezTo>
                  <a:pt x="5477" y="1979"/>
                  <a:pt x="5904" y="2091"/>
                  <a:pt x="5955" y="2311"/>
                </a:cubicBezTo>
                <a:cubicBezTo>
                  <a:pt x="6021" y="2598"/>
                  <a:pt x="5424" y="3008"/>
                  <a:pt x="4516" y="3351"/>
                </a:cubicBezTo>
                <a:cubicBezTo>
                  <a:pt x="4356" y="3149"/>
                  <a:pt x="4177" y="2932"/>
                  <a:pt x="3980" y="2721"/>
                </a:cubicBezTo>
                <a:cubicBezTo>
                  <a:pt x="4027" y="2476"/>
                  <a:pt x="4060" y="2246"/>
                  <a:pt x="4088" y="2025"/>
                </a:cubicBezTo>
                <a:cubicBezTo>
                  <a:pt x="4363" y="1994"/>
                  <a:pt x="4620" y="1979"/>
                  <a:pt x="4850" y="1979"/>
                </a:cubicBezTo>
                <a:close/>
                <a:moveTo>
                  <a:pt x="3961" y="2815"/>
                </a:moveTo>
                <a:cubicBezTo>
                  <a:pt x="4135" y="3008"/>
                  <a:pt x="4295" y="3196"/>
                  <a:pt x="4441" y="3379"/>
                </a:cubicBezTo>
                <a:cubicBezTo>
                  <a:pt x="4234" y="3454"/>
                  <a:pt x="4013" y="3530"/>
                  <a:pt x="3777" y="3596"/>
                </a:cubicBezTo>
                <a:cubicBezTo>
                  <a:pt x="3815" y="3459"/>
                  <a:pt x="3853" y="3318"/>
                  <a:pt x="3886" y="3177"/>
                </a:cubicBezTo>
                <a:cubicBezTo>
                  <a:pt x="3914" y="3055"/>
                  <a:pt x="3937" y="2932"/>
                  <a:pt x="3961" y="2815"/>
                </a:cubicBezTo>
                <a:close/>
                <a:moveTo>
                  <a:pt x="3293" y="2142"/>
                </a:moveTo>
                <a:cubicBezTo>
                  <a:pt x="3396" y="2236"/>
                  <a:pt x="3500" y="2335"/>
                  <a:pt x="3603" y="2434"/>
                </a:cubicBezTo>
                <a:cubicBezTo>
                  <a:pt x="3702" y="2537"/>
                  <a:pt x="3801" y="2641"/>
                  <a:pt x="3895" y="2744"/>
                </a:cubicBezTo>
                <a:cubicBezTo>
                  <a:pt x="3872" y="2881"/>
                  <a:pt x="3843" y="3017"/>
                  <a:pt x="3810" y="3158"/>
                </a:cubicBezTo>
                <a:cubicBezTo>
                  <a:pt x="3773" y="3318"/>
                  <a:pt x="3730" y="3469"/>
                  <a:pt x="3688" y="3619"/>
                </a:cubicBezTo>
                <a:cubicBezTo>
                  <a:pt x="3538" y="3661"/>
                  <a:pt x="3387" y="3704"/>
                  <a:pt x="3227" y="3741"/>
                </a:cubicBezTo>
                <a:cubicBezTo>
                  <a:pt x="3086" y="3770"/>
                  <a:pt x="2950" y="3798"/>
                  <a:pt x="2813" y="3826"/>
                </a:cubicBezTo>
                <a:cubicBezTo>
                  <a:pt x="2710" y="3732"/>
                  <a:pt x="2606" y="3633"/>
                  <a:pt x="2503" y="3534"/>
                </a:cubicBezTo>
                <a:cubicBezTo>
                  <a:pt x="2404" y="3431"/>
                  <a:pt x="2305" y="3327"/>
                  <a:pt x="2211" y="3224"/>
                </a:cubicBezTo>
                <a:cubicBezTo>
                  <a:pt x="2239" y="3088"/>
                  <a:pt x="2268" y="2951"/>
                  <a:pt x="2296" y="2810"/>
                </a:cubicBezTo>
                <a:cubicBezTo>
                  <a:pt x="2333" y="2650"/>
                  <a:pt x="2376" y="2500"/>
                  <a:pt x="2418" y="2349"/>
                </a:cubicBezTo>
                <a:cubicBezTo>
                  <a:pt x="2569" y="2307"/>
                  <a:pt x="2719" y="2264"/>
                  <a:pt x="2879" y="2227"/>
                </a:cubicBezTo>
                <a:cubicBezTo>
                  <a:pt x="3020" y="2194"/>
                  <a:pt x="3157" y="2166"/>
                  <a:pt x="3293" y="2142"/>
                </a:cubicBezTo>
                <a:close/>
                <a:moveTo>
                  <a:pt x="2192" y="3323"/>
                </a:moveTo>
                <a:cubicBezTo>
                  <a:pt x="2277" y="3407"/>
                  <a:pt x="2362" y="3497"/>
                  <a:pt x="2451" y="3586"/>
                </a:cubicBezTo>
                <a:cubicBezTo>
                  <a:pt x="2540" y="3676"/>
                  <a:pt x="2630" y="3760"/>
                  <a:pt x="2714" y="3845"/>
                </a:cubicBezTo>
                <a:cubicBezTo>
                  <a:pt x="2503" y="3883"/>
                  <a:pt x="2296" y="3915"/>
                  <a:pt x="2098" y="3939"/>
                </a:cubicBezTo>
                <a:cubicBezTo>
                  <a:pt x="2122" y="3741"/>
                  <a:pt x="2155" y="3534"/>
                  <a:pt x="2192" y="3323"/>
                </a:cubicBezTo>
                <a:close/>
                <a:moveTo>
                  <a:pt x="1590" y="2617"/>
                </a:moveTo>
                <a:cubicBezTo>
                  <a:pt x="1750" y="2819"/>
                  <a:pt x="1929" y="3036"/>
                  <a:pt x="2126" y="3248"/>
                </a:cubicBezTo>
                <a:cubicBezTo>
                  <a:pt x="2079" y="3492"/>
                  <a:pt x="2046" y="3723"/>
                  <a:pt x="2018" y="3944"/>
                </a:cubicBezTo>
                <a:cubicBezTo>
                  <a:pt x="1747" y="3974"/>
                  <a:pt x="1493" y="3988"/>
                  <a:pt x="1266" y="3988"/>
                </a:cubicBezTo>
                <a:cubicBezTo>
                  <a:pt x="634" y="3988"/>
                  <a:pt x="203" y="3875"/>
                  <a:pt x="151" y="3657"/>
                </a:cubicBezTo>
                <a:cubicBezTo>
                  <a:pt x="85" y="3370"/>
                  <a:pt x="682" y="2961"/>
                  <a:pt x="1590" y="2617"/>
                </a:cubicBezTo>
                <a:close/>
                <a:moveTo>
                  <a:pt x="3665" y="3708"/>
                </a:moveTo>
                <a:cubicBezTo>
                  <a:pt x="3599" y="3944"/>
                  <a:pt x="3528" y="4160"/>
                  <a:pt x="3448" y="4367"/>
                </a:cubicBezTo>
                <a:cubicBezTo>
                  <a:pt x="3265" y="4226"/>
                  <a:pt x="3077" y="4066"/>
                  <a:pt x="2884" y="3892"/>
                </a:cubicBezTo>
                <a:cubicBezTo>
                  <a:pt x="3001" y="3868"/>
                  <a:pt x="3124" y="3845"/>
                  <a:pt x="3246" y="3817"/>
                </a:cubicBezTo>
                <a:cubicBezTo>
                  <a:pt x="3392" y="3784"/>
                  <a:pt x="3528" y="3746"/>
                  <a:pt x="3665" y="3708"/>
                </a:cubicBezTo>
                <a:close/>
                <a:moveTo>
                  <a:pt x="4488" y="3445"/>
                </a:moveTo>
                <a:cubicBezTo>
                  <a:pt x="5076" y="4216"/>
                  <a:pt x="5367" y="4880"/>
                  <a:pt x="5160" y="5091"/>
                </a:cubicBezTo>
                <a:cubicBezTo>
                  <a:pt x="5115" y="5136"/>
                  <a:pt x="5049" y="5158"/>
                  <a:pt x="4965" y="5158"/>
                </a:cubicBezTo>
                <a:cubicBezTo>
                  <a:pt x="4660" y="5158"/>
                  <a:pt x="4122" y="4879"/>
                  <a:pt x="3514" y="4419"/>
                </a:cubicBezTo>
                <a:cubicBezTo>
                  <a:pt x="3599" y="4193"/>
                  <a:pt x="3679" y="3948"/>
                  <a:pt x="3754" y="3685"/>
                </a:cubicBezTo>
                <a:cubicBezTo>
                  <a:pt x="4017" y="3610"/>
                  <a:pt x="4262" y="3530"/>
                  <a:pt x="4488" y="3445"/>
                </a:cubicBezTo>
                <a:close/>
                <a:moveTo>
                  <a:pt x="2790" y="3911"/>
                </a:moveTo>
                <a:cubicBezTo>
                  <a:pt x="3001" y="4108"/>
                  <a:pt x="3218" y="4287"/>
                  <a:pt x="3420" y="4447"/>
                </a:cubicBezTo>
                <a:cubicBezTo>
                  <a:pt x="3094" y="5309"/>
                  <a:pt x="2708" y="5891"/>
                  <a:pt x="2425" y="5891"/>
                </a:cubicBezTo>
                <a:cubicBezTo>
                  <a:pt x="2410" y="5891"/>
                  <a:pt x="2395" y="5890"/>
                  <a:pt x="2380" y="5886"/>
                </a:cubicBezTo>
                <a:cubicBezTo>
                  <a:pt x="2084" y="5816"/>
                  <a:pt x="1981" y="5044"/>
                  <a:pt x="2094" y="4019"/>
                </a:cubicBezTo>
                <a:cubicBezTo>
                  <a:pt x="2315" y="3991"/>
                  <a:pt x="2545" y="3958"/>
                  <a:pt x="2790" y="3911"/>
                </a:cubicBezTo>
                <a:close/>
                <a:moveTo>
                  <a:pt x="3686" y="0"/>
                </a:moveTo>
                <a:cubicBezTo>
                  <a:pt x="3362" y="0"/>
                  <a:pt x="2962" y="578"/>
                  <a:pt x="2620" y="1470"/>
                </a:cubicBezTo>
                <a:cubicBezTo>
                  <a:pt x="2007" y="1006"/>
                  <a:pt x="1467" y="735"/>
                  <a:pt x="1139" y="735"/>
                </a:cubicBezTo>
                <a:cubicBezTo>
                  <a:pt x="1034" y="735"/>
                  <a:pt x="951" y="762"/>
                  <a:pt x="894" y="820"/>
                </a:cubicBezTo>
                <a:cubicBezTo>
                  <a:pt x="654" y="1060"/>
                  <a:pt x="927" y="1742"/>
                  <a:pt x="1538" y="2551"/>
                </a:cubicBezTo>
                <a:cubicBezTo>
                  <a:pt x="593" y="2914"/>
                  <a:pt x="0" y="3342"/>
                  <a:pt x="76" y="3671"/>
                </a:cubicBezTo>
                <a:cubicBezTo>
                  <a:pt x="136" y="3935"/>
                  <a:pt x="601" y="4069"/>
                  <a:pt x="1290" y="4069"/>
                </a:cubicBezTo>
                <a:cubicBezTo>
                  <a:pt x="1509" y="4069"/>
                  <a:pt x="1750" y="4056"/>
                  <a:pt x="2009" y="4028"/>
                </a:cubicBezTo>
                <a:lnTo>
                  <a:pt x="2009" y="4028"/>
                </a:lnTo>
                <a:cubicBezTo>
                  <a:pt x="1896" y="5101"/>
                  <a:pt x="2018" y="5882"/>
                  <a:pt x="2366" y="5962"/>
                </a:cubicBezTo>
                <a:cubicBezTo>
                  <a:pt x="2385" y="5966"/>
                  <a:pt x="2404" y="5968"/>
                  <a:pt x="2424" y="5968"/>
                </a:cubicBezTo>
                <a:cubicBezTo>
                  <a:pt x="2744" y="5968"/>
                  <a:pt x="3144" y="5390"/>
                  <a:pt x="3486" y="4499"/>
                </a:cubicBezTo>
                <a:cubicBezTo>
                  <a:pt x="4100" y="4963"/>
                  <a:pt x="4641" y="5232"/>
                  <a:pt x="4970" y="5232"/>
                </a:cubicBezTo>
                <a:cubicBezTo>
                  <a:pt x="5075" y="5232"/>
                  <a:pt x="5159" y="5205"/>
                  <a:pt x="5217" y="5148"/>
                </a:cubicBezTo>
                <a:cubicBezTo>
                  <a:pt x="5457" y="4908"/>
                  <a:pt x="5179" y="4226"/>
                  <a:pt x="4568" y="3417"/>
                </a:cubicBezTo>
                <a:cubicBezTo>
                  <a:pt x="5513" y="3055"/>
                  <a:pt x="6106" y="2627"/>
                  <a:pt x="6031" y="2293"/>
                </a:cubicBezTo>
                <a:cubicBezTo>
                  <a:pt x="5970" y="2032"/>
                  <a:pt x="5506" y="1899"/>
                  <a:pt x="4818" y="1899"/>
                </a:cubicBezTo>
                <a:cubicBezTo>
                  <a:pt x="4599" y="1899"/>
                  <a:pt x="4357" y="1913"/>
                  <a:pt x="4097" y="1940"/>
                </a:cubicBezTo>
                <a:cubicBezTo>
                  <a:pt x="4210" y="867"/>
                  <a:pt x="4088" y="87"/>
                  <a:pt x="3745" y="7"/>
                </a:cubicBezTo>
                <a:cubicBezTo>
                  <a:pt x="3725" y="2"/>
                  <a:pt x="3706" y="0"/>
                  <a:pt x="368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rot="-5400000">
            <a:off x="915319" y="207090"/>
            <a:ext cx="106437" cy="93988"/>
          </a:xfrm>
          <a:custGeom>
            <a:rect b="b" l="l" r="r" t="t"/>
            <a:pathLst>
              <a:path extrusionOk="0" h="1072" w="1214">
                <a:moveTo>
                  <a:pt x="607" y="0"/>
                </a:moveTo>
                <a:cubicBezTo>
                  <a:pt x="501" y="0"/>
                  <a:pt x="395" y="31"/>
                  <a:pt x="301" y="96"/>
                </a:cubicBezTo>
                <a:cubicBezTo>
                  <a:pt x="61" y="261"/>
                  <a:pt x="0" y="595"/>
                  <a:pt x="165" y="839"/>
                </a:cubicBezTo>
                <a:cubicBezTo>
                  <a:pt x="270" y="990"/>
                  <a:pt x="437" y="1072"/>
                  <a:pt x="607" y="1072"/>
                </a:cubicBezTo>
                <a:cubicBezTo>
                  <a:pt x="713" y="1072"/>
                  <a:pt x="819" y="1041"/>
                  <a:pt x="913" y="976"/>
                </a:cubicBezTo>
                <a:cubicBezTo>
                  <a:pt x="1157" y="806"/>
                  <a:pt x="1214" y="472"/>
                  <a:pt x="1049" y="233"/>
                </a:cubicBezTo>
                <a:cubicBezTo>
                  <a:pt x="945" y="82"/>
                  <a:pt x="777" y="0"/>
                  <a:pt x="6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rot="-5400000">
            <a:off x="3804982" y="4834007"/>
            <a:ext cx="520088" cy="501676"/>
          </a:xfrm>
          <a:custGeom>
            <a:rect b="b" l="l" r="r" t="t"/>
            <a:pathLst>
              <a:path extrusionOk="0" h="5722" w="5932">
                <a:moveTo>
                  <a:pt x="2107" y="0"/>
                </a:moveTo>
                <a:cubicBezTo>
                  <a:pt x="2046" y="0"/>
                  <a:pt x="1985" y="15"/>
                  <a:pt x="1929" y="46"/>
                </a:cubicBezTo>
                <a:cubicBezTo>
                  <a:pt x="1750" y="145"/>
                  <a:pt x="1689" y="371"/>
                  <a:pt x="1788" y="549"/>
                </a:cubicBezTo>
                <a:cubicBezTo>
                  <a:pt x="1854" y="671"/>
                  <a:pt x="1979" y="737"/>
                  <a:pt x="2108" y="737"/>
                </a:cubicBezTo>
                <a:cubicBezTo>
                  <a:pt x="2135" y="737"/>
                  <a:pt x="2161" y="734"/>
                  <a:pt x="2187" y="728"/>
                </a:cubicBezTo>
                <a:lnTo>
                  <a:pt x="2695" y="2003"/>
                </a:lnTo>
                <a:cubicBezTo>
                  <a:pt x="2686" y="2008"/>
                  <a:pt x="2677" y="2012"/>
                  <a:pt x="2667" y="2017"/>
                </a:cubicBezTo>
                <a:cubicBezTo>
                  <a:pt x="2451" y="2139"/>
                  <a:pt x="2314" y="2356"/>
                  <a:pt x="2291" y="2591"/>
                </a:cubicBezTo>
                <a:lnTo>
                  <a:pt x="837" y="2572"/>
                </a:lnTo>
                <a:cubicBezTo>
                  <a:pt x="833" y="2525"/>
                  <a:pt x="819" y="2483"/>
                  <a:pt x="795" y="2440"/>
                </a:cubicBezTo>
                <a:cubicBezTo>
                  <a:pt x="721" y="2309"/>
                  <a:pt x="589" y="2236"/>
                  <a:pt x="450" y="2236"/>
                </a:cubicBezTo>
                <a:cubicBezTo>
                  <a:pt x="386" y="2236"/>
                  <a:pt x="320" y="2252"/>
                  <a:pt x="259" y="2285"/>
                </a:cubicBezTo>
                <a:cubicBezTo>
                  <a:pt x="71" y="2389"/>
                  <a:pt x="0" y="2628"/>
                  <a:pt x="108" y="2821"/>
                </a:cubicBezTo>
                <a:cubicBezTo>
                  <a:pt x="179" y="2949"/>
                  <a:pt x="312" y="3023"/>
                  <a:pt x="449" y="3023"/>
                </a:cubicBezTo>
                <a:cubicBezTo>
                  <a:pt x="514" y="3023"/>
                  <a:pt x="580" y="3006"/>
                  <a:pt x="640" y="2972"/>
                </a:cubicBezTo>
                <a:cubicBezTo>
                  <a:pt x="748" y="2911"/>
                  <a:pt x="814" y="2807"/>
                  <a:pt x="837" y="2699"/>
                </a:cubicBezTo>
                <a:lnTo>
                  <a:pt x="2291" y="2718"/>
                </a:lnTo>
                <a:cubicBezTo>
                  <a:pt x="2300" y="2821"/>
                  <a:pt x="2329" y="2925"/>
                  <a:pt x="2380" y="3019"/>
                </a:cubicBezTo>
                <a:cubicBezTo>
                  <a:pt x="2479" y="3193"/>
                  <a:pt x="2630" y="3311"/>
                  <a:pt x="2804" y="3367"/>
                </a:cubicBezTo>
                <a:lnTo>
                  <a:pt x="2488" y="4773"/>
                </a:lnTo>
                <a:cubicBezTo>
                  <a:pt x="2473" y="4772"/>
                  <a:pt x="2457" y="4771"/>
                  <a:pt x="2441" y="4771"/>
                </a:cubicBezTo>
                <a:cubicBezTo>
                  <a:pt x="2363" y="4771"/>
                  <a:pt x="2286" y="4791"/>
                  <a:pt x="2216" y="4830"/>
                </a:cubicBezTo>
                <a:cubicBezTo>
                  <a:pt x="1985" y="4957"/>
                  <a:pt x="1905" y="5244"/>
                  <a:pt x="2032" y="5474"/>
                </a:cubicBezTo>
                <a:cubicBezTo>
                  <a:pt x="2119" y="5632"/>
                  <a:pt x="2281" y="5721"/>
                  <a:pt x="2448" y="5721"/>
                </a:cubicBezTo>
                <a:cubicBezTo>
                  <a:pt x="2526" y="5721"/>
                  <a:pt x="2604" y="5702"/>
                  <a:pt x="2677" y="5662"/>
                </a:cubicBezTo>
                <a:cubicBezTo>
                  <a:pt x="2907" y="5535"/>
                  <a:pt x="2987" y="5244"/>
                  <a:pt x="2860" y="5013"/>
                </a:cubicBezTo>
                <a:cubicBezTo>
                  <a:pt x="2804" y="4910"/>
                  <a:pt x="2714" y="4839"/>
                  <a:pt x="2611" y="4802"/>
                </a:cubicBezTo>
                <a:lnTo>
                  <a:pt x="2926" y="3395"/>
                </a:lnTo>
                <a:cubicBezTo>
                  <a:pt x="2959" y="3399"/>
                  <a:pt x="2992" y="3401"/>
                  <a:pt x="3025" y="3401"/>
                </a:cubicBezTo>
                <a:cubicBezTo>
                  <a:pt x="3148" y="3401"/>
                  <a:pt x="3272" y="3373"/>
                  <a:pt x="3387" y="3306"/>
                </a:cubicBezTo>
                <a:cubicBezTo>
                  <a:pt x="3509" y="3240"/>
                  <a:pt x="3608" y="3141"/>
                  <a:pt x="3669" y="3024"/>
                </a:cubicBezTo>
                <a:lnTo>
                  <a:pt x="5151" y="3696"/>
                </a:lnTo>
                <a:cubicBezTo>
                  <a:pt x="5127" y="3781"/>
                  <a:pt x="5137" y="3880"/>
                  <a:pt x="5188" y="3964"/>
                </a:cubicBezTo>
                <a:cubicBezTo>
                  <a:pt x="5256" y="4087"/>
                  <a:pt x="5381" y="4156"/>
                  <a:pt x="5510" y="4156"/>
                </a:cubicBezTo>
                <a:cubicBezTo>
                  <a:pt x="5570" y="4156"/>
                  <a:pt x="5631" y="4141"/>
                  <a:pt x="5687" y="4110"/>
                </a:cubicBezTo>
                <a:cubicBezTo>
                  <a:pt x="5866" y="4011"/>
                  <a:pt x="5932" y="3786"/>
                  <a:pt x="5833" y="3607"/>
                </a:cubicBezTo>
                <a:cubicBezTo>
                  <a:pt x="5766" y="3486"/>
                  <a:pt x="5641" y="3419"/>
                  <a:pt x="5511" y="3419"/>
                </a:cubicBezTo>
                <a:cubicBezTo>
                  <a:pt x="5450" y="3419"/>
                  <a:pt x="5387" y="3434"/>
                  <a:pt x="5329" y="3466"/>
                </a:cubicBezTo>
                <a:cubicBezTo>
                  <a:pt x="5278" y="3494"/>
                  <a:pt x="5235" y="3536"/>
                  <a:pt x="5207" y="3579"/>
                </a:cubicBezTo>
                <a:lnTo>
                  <a:pt x="3721" y="2911"/>
                </a:lnTo>
                <a:cubicBezTo>
                  <a:pt x="3791" y="2718"/>
                  <a:pt x="3782" y="2497"/>
                  <a:pt x="3674" y="2304"/>
                </a:cubicBezTo>
                <a:cubicBezTo>
                  <a:pt x="3636" y="2238"/>
                  <a:pt x="3594" y="2182"/>
                  <a:pt x="3542" y="2135"/>
                </a:cubicBezTo>
                <a:lnTo>
                  <a:pt x="4488" y="973"/>
                </a:lnTo>
                <a:cubicBezTo>
                  <a:pt x="4566" y="1021"/>
                  <a:pt x="4657" y="1047"/>
                  <a:pt x="4749" y="1047"/>
                </a:cubicBezTo>
                <a:cubicBezTo>
                  <a:pt x="4828" y="1047"/>
                  <a:pt x="4908" y="1028"/>
                  <a:pt x="4981" y="987"/>
                </a:cubicBezTo>
                <a:cubicBezTo>
                  <a:pt x="5217" y="855"/>
                  <a:pt x="5301" y="559"/>
                  <a:pt x="5170" y="324"/>
                </a:cubicBezTo>
                <a:cubicBezTo>
                  <a:pt x="5080" y="164"/>
                  <a:pt x="4914" y="73"/>
                  <a:pt x="4743" y="73"/>
                </a:cubicBezTo>
                <a:cubicBezTo>
                  <a:pt x="4663" y="73"/>
                  <a:pt x="4582" y="93"/>
                  <a:pt x="4506" y="136"/>
                </a:cubicBezTo>
                <a:cubicBezTo>
                  <a:pt x="4271" y="267"/>
                  <a:pt x="4186" y="564"/>
                  <a:pt x="4318" y="799"/>
                </a:cubicBezTo>
                <a:cubicBezTo>
                  <a:pt x="4337" y="836"/>
                  <a:pt x="4365" y="865"/>
                  <a:pt x="4389" y="893"/>
                </a:cubicBezTo>
                <a:lnTo>
                  <a:pt x="3443" y="2055"/>
                </a:lnTo>
                <a:cubicBezTo>
                  <a:pt x="3320" y="1969"/>
                  <a:pt x="3174" y="1924"/>
                  <a:pt x="3027" y="1924"/>
                </a:cubicBezTo>
                <a:cubicBezTo>
                  <a:pt x="2955" y="1924"/>
                  <a:pt x="2883" y="1934"/>
                  <a:pt x="2813" y="1956"/>
                </a:cubicBezTo>
                <a:lnTo>
                  <a:pt x="2300" y="681"/>
                </a:lnTo>
                <a:cubicBezTo>
                  <a:pt x="2470" y="578"/>
                  <a:pt x="2526" y="361"/>
                  <a:pt x="2432" y="192"/>
                </a:cubicBezTo>
                <a:cubicBezTo>
                  <a:pt x="2364" y="70"/>
                  <a:pt x="2237" y="0"/>
                  <a:pt x="21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rot="-5400000">
            <a:off x="2673419" y="4784383"/>
            <a:ext cx="494575" cy="475637"/>
          </a:xfrm>
          <a:custGeom>
            <a:rect b="b" l="l" r="r" t="t"/>
            <a:pathLst>
              <a:path extrusionOk="0" h="5425" w="5641">
                <a:moveTo>
                  <a:pt x="2994" y="1"/>
                </a:moveTo>
                <a:cubicBezTo>
                  <a:pt x="2799" y="1"/>
                  <a:pt x="2635" y="157"/>
                  <a:pt x="2626" y="354"/>
                </a:cubicBezTo>
                <a:cubicBezTo>
                  <a:pt x="2621" y="518"/>
                  <a:pt x="2724" y="664"/>
                  <a:pt x="2875" y="716"/>
                </a:cubicBezTo>
                <a:lnTo>
                  <a:pt x="2644" y="2071"/>
                </a:lnTo>
                <a:cubicBezTo>
                  <a:pt x="2635" y="2071"/>
                  <a:pt x="2626" y="2066"/>
                  <a:pt x="2616" y="2066"/>
                </a:cubicBezTo>
                <a:cubicBezTo>
                  <a:pt x="2607" y="2066"/>
                  <a:pt x="2597" y="2065"/>
                  <a:pt x="2588" y="2065"/>
                </a:cubicBezTo>
                <a:cubicBezTo>
                  <a:pt x="2345" y="2065"/>
                  <a:pt x="2131" y="2181"/>
                  <a:pt x="1995" y="2362"/>
                </a:cubicBezTo>
                <a:lnTo>
                  <a:pt x="763" y="1586"/>
                </a:lnTo>
                <a:cubicBezTo>
                  <a:pt x="782" y="1544"/>
                  <a:pt x="791" y="1502"/>
                  <a:pt x="796" y="1450"/>
                </a:cubicBezTo>
                <a:cubicBezTo>
                  <a:pt x="805" y="1233"/>
                  <a:pt x="636" y="1050"/>
                  <a:pt x="419" y="1041"/>
                </a:cubicBezTo>
                <a:cubicBezTo>
                  <a:pt x="414" y="1040"/>
                  <a:pt x="408" y="1040"/>
                  <a:pt x="402" y="1040"/>
                </a:cubicBezTo>
                <a:cubicBezTo>
                  <a:pt x="193" y="1040"/>
                  <a:pt x="19" y="1206"/>
                  <a:pt x="10" y="1417"/>
                </a:cubicBezTo>
                <a:cubicBezTo>
                  <a:pt x="1" y="1633"/>
                  <a:pt x="170" y="1817"/>
                  <a:pt x="387" y="1826"/>
                </a:cubicBezTo>
                <a:cubicBezTo>
                  <a:pt x="392" y="1826"/>
                  <a:pt x="397" y="1826"/>
                  <a:pt x="402" y="1826"/>
                </a:cubicBezTo>
                <a:cubicBezTo>
                  <a:pt x="518" y="1826"/>
                  <a:pt x="625" y="1775"/>
                  <a:pt x="697" y="1694"/>
                </a:cubicBezTo>
                <a:lnTo>
                  <a:pt x="1929" y="2466"/>
                </a:lnTo>
                <a:cubicBezTo>
                  <a:pt x="1882" y="2560"/>
                  <a:pt x="1854" y="2663"/>
                  <a:pt x="1849" y="2776"/>
                </a:cubicBezTo>
                <a:cubicBezTo>
                  <a:pt x="1840" y="2969"/>
                  <a:pt x="1911" y="3153"/>
                  <a:pt x="2028" y="3289"/>
                </a:cubicBezTo>
                <a:lnTo>
                  <a:pt x="1026" y="4324"/>
                </a:lnTo>
                <a:cubicBezTo>
                  <a:pt x="951" y="4272"/>
                  <a:pt x="862" y="4234"/>
                  <a:pt x="763" y="4234"/>
                </a:cubicBezTo>
                <a:cubicBezTo>
                  <a:pt x="754" y="4234"/>
                  <a:pt x="746" y="4234"/>
                  <a:pt x="737" y="4234"/>
                </a:cubicBezTo>
                <a:cubicBezTo>
                  <a:pt x="485" y="4234"/>
                  <a:pt x="278" y="4436"/>
                  <a:pt x="269" y="4686"/>
                </a:cubicBezTo>
                <a:cubicBezTo>
                  <a:pt x="260" y="4949"/>
                  <a:pt x="462" y="5170"/>
                  <a:pt x="725" y="5180"/>
                </a:cubicBezTo>
                <a:cubicBezTo>
                  <a:pt x="734" y="5180"/>
                  <a:pt x="742" y="5181"/>
                  <a:pt x="751" y="5181"/>
                </a:cubicBezTo>
                <a:cubicBezTo>
                  <a:pt x="1003" y="5181"/>
                  <a:pt x="1210" y="4979"/>
                  <a:pt x="1219" y="4728"/>
                </a:cubicBezTo>
                <a:cubicBezTo>
                  <a:pt x="1224" y="4606"/>
                  <a:pt x="1181" y="4498"/>
                  <a:pt x="1116" y="4413"/>
                </a:cubicBezTo>
                <a:lnTo>
                  <a:pt x="2118" y="3378"/>
                </a:lnTo>
                <a:cubicBezTo>
                  <a:pt x="2240" y="3472"/>
                  <a:pt x="2390" y="3534"/>
                  <a:pt x="2555" y="3543"/>
                </a:cubicBezTo>
                <a:cubicBezTo>
                  <a:pt x="2564" y="3543"/>
                  <a:pt x="2573" y="3543"/>
                  <a:pt x="2581" y="3543"/>
                </a:cubicBezTo>
                <a:cubicBezTo>
                  <a:pt x="2713" y="3543"/>
                  <a:pt x="2840" y="3511"/>
                  <a:pt x="2945" y="3449"/>
                </a:cubicBezTo>
                <a:lnTo>
                  <a:pt x="3863" y="4794"/>
                </a:lnTo>
                <a:cubicBezTo>
                  <a:pt x="3797" y="4855"/>
                  <a:pt x="3754" y="4945"/>
                  <a:pt x="3750" y="5043"/>
                </a:cubicBezTo>
                <a:cubicBezTo>
                  <a:pt x="3740" y="5246"/>
                  <a:pt x="3900" y="5420"/>
                  <a:pt x="4102" y="5424"/>
                </a:cubicBezTo>
                <a:cubicBezTo>
                  <a:pt x="4108" y="5425"/>
                  <a:pt x="4114" y="5425"/>
                  <a:pt x="4119" y="5425"/>
                </a:cubicBezTo>
                <a:cubicBezTo>
                  <a:pt x="4314" y="5425"/>
                  <a:pt x="4479" y="5268"/>
                  <a:pt x="4488" y="5072"/>
                </a:cubicBezTo>
                <a:cubicBezTo>
                  <a:pt x="4498" y="4869"/>
                  <a:pt x="4338" y="4695"/>
                  <a:pt x="4135" y="4691"/>
                </a:cubicBezTo>
                <a:cubicBezTo>
                  <a:pt x="4127" y="4690"/>
                  <a:pt x="4120" y="4690"/>
                  <a:pt x="4112" y="4690"/>
                </a:cubicBezTo>
                <a:cubicBezTo>
                  <a:pt x="4060" y="4690"/>
                  <a:pt x="4011" y="4703"/>
                  <a:pt x="3966" y="4724"/>
                </a:cubicBezTo>
                <a:lnTo>
                  <a:pt x="3049" y="3378"/>
                </a:lnTo>
                <a:cubicBezTo>
                  <a:pt x="3209" y="3247"/>
                  <a:pt x="3312" y="3054"/>
                  <a:pt x="3322" y="2837"/>
                </a:cubicBezTo>
                <a:cubicBezTo>
                  <a:pt x="3326" y="2762"/>
                  <a:pt x="3317" y="2687"/>
                  <a:pt x="3298" y="2621"/>
                </a:cubicBezTo>
                <a:lnTo>
                  <a:pt x="4714" y="2122"/>
                </a:lnTo>
                <a:cubicBezTo>
                  <a:pt x="4789" y="2278"/>
                  <a:pt x="4940" y="2386"/>
                  <a:pt x="5123" y="2391"/>
                </a:cubicBezTo>
                <a:cubicBezTo>
                  <a:pt x="5129" y="2391"/>
                  <a:pt x="5135" y="2391"/>
                  <a:pt x="5141" y="2391"/>
                </a:cubicBezTo>
                <a:cubicBezTo>
                  <a:pt x="5401" y="2391"/>
                  <a:pt x="5622" y="2187"/>
                  <a:pt x="5631" y="1925"/>
                </a:cubicBezTo>
                <a:cubicBezTo>
                  <a:pt x="5641" y="1657"/>
                  <a:pt x="5434" y="1431"/>
                  <a:pt x="5166" y="1417"/>
                </a:cubicBezTo>
                <a:cubicBezTo>
                  <a:pt x="5160" y="1417"/>
                  <a:pt x="5154" y="1417"/>
                  <a:pt x="5148" y="1417"/>
                </a:cubicBezTo>
                <a:cubicBezTo>
                  <a:pt x="4887" y="1417"/>
                  <a:pt x="4667" y="1620"/>
                  <a:pt x="4658" y="1883"/>
                </a:cubicBezTo>
                <a:cubicBezTo>
                  <a:pt x="4658" y="1925"/>
                  <a:pt x="4662" y="1967"/>
                  <a:pt x="4672" y="2005"/>
                </a:cubicBezTo>
                <a:lnTo>
                  <a:pt x="3256" y="2503"/>
                </a:lnTo>
                <a:cubicBezTo>
                  <a:pt x="3166" y="2301"/>
                  <a:pt x="2988" y="2146"/>
                  <a:pt x="2771" y="2089"/>
                </a:cubicBezTo>
                <a:lnTo>
                  <a:pt x="2997" y="735"/>
                </a:lnTo>
                <a:cubicBezTo>
                  <a:pt x="3195" y="735"/>
                  <a:pt x="3355" y="584"/>
                  <a:pt x="3364" y="382"/>
                </a:cubicBezTo>
                <a:cubicBezTo>
                  <a:pt x="3373" y="180"/>
                  <a:pt x="3213" y="10"/>
                  <a:pt x="3011" y="1"/>
                </a:cubicBezTo>
                <a:cubicBezTo>
                  <a:pt x="3006" y="1"/>
                  <a:pt x="3000" y="1"/>
                  <a:pt x="2994"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rot="-5400000">
            <a:off x="6265732" y="4774920"/>
            <a:ext cx="42172" cy="42172"/>
          </a:xfrm>
          <a:custGeom>
            <a:rect b="b" l="l" r="r" t="t"/>
            <a:pathLst>
              <a:path extrusionOk="0" h="481" w="481">
                <a:moveTo>
                  <a:pt x="241" y="1"/>
                </a:moveTo>
                <a:cubicBezTo>
                  <a:pt x="109" y="1"/>
                  <a:pt x="1" y="109"/>
                  <a:pt x="1" y="241"/>
                </a:cubicBezTo>
                <a:cubicBezTo>
                  <a:pt x="1" y="372"/>
                  <a:pt x="109" y="480"/>
                  <a:pt x="241" y="480"/>
                </a:cubicBezTo>
                <a:cubicBezTo>
                  <a:pt x="372" y="480"/>
                  <a:pt x="481" y="372"/>
                  <a:pt x="481" y="241"/>
                </a:cubicBezTo>
                <a:cubicBezTo>
                  <a:pt x="481" y="109"/>
                  <a:pt x="372" y="1"/>
                  <a:pt x="241"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10"/>
          <p:cNvSpPr txBox="1"/>
          <p:nvPr>
            <p:ph type="title"/>
          </p:nvPr>
        </p:nvSpPr>
        <p:spPr>
          <a:xfrm>
            <a:off x="720000" y="3360750"/>
            <a:ext cx="4570500" cy="12477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2" name="Google Shape;142;p10"/>
          <p:cNvSpPr/>
          <p:nvPr/>
        </p:nvSpPr>
        <p:spPr>
          <a:xfrm flipH="1" rot="-9502658">
            <a:off x="-462478" y="4560938"/>
            <a:ext cx="3815055" cy="1337626"/>
          </a:xfrm>
          <a:prstGeom prst="doubleWave">
            <a:avLst>
              <a:gd fmla="val 625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exend Medium"/>
              <a:buChar char="●"/>
              <a:defRPr>
                <a:solidFill>
                  <a:schemeClr val="dk1"/>
                </a:solidFill>
                <a:latin typeface="Lexend Medium"/>
                <a:ea typeface="Lexend Medium"/>
                <a:cs typeface="Lexend Medium"/>
                <a:sym typeface="Lexend Medium"/>
              </a:defRPr>
            </a:lvl1pPr>
            <a:lvl2pPr indent="-317500" lvl="1" marL="914400">
              <a:lnSpc>
                <a:spcPct val="100000"/>
              </a:lnSpc>
              <a:spcBef>
                <a:spcPts val="0"/>
              </a:spcBef>
              <a:spcAft>
                <a:spcPts val="0"/>
              </a:spcAft>
              <a:buClr>
                <a:schemeClr val="dk1"/>
              </a:buClr>
              <a:buSzPts val="1400"/>
              <a:buFont typeface="Lexend Medium"/>
              <a:buChar char="○"/>
              <a:defRPr>
                <a:solidFill>
                  <a:schemeClr val="dk1"/>
                </a:solidFill>
                <a:latin typeface="Lexend Medium"/>
                <a:ea typeface="Lexend Medium"/>
                <a:cs typeface="Lexend Medium"/>
                <a:sym typeface="Lexend Medium"/>
              </a:defRPr>
            </a:lvl2pPr>
            <a:lvl3pPr indent="-317500" lvl="2" marL="1371600">
              <a:lnSpc>
                <a:spcPct val="100000"/>
              </a:lnSpc>
              <a:spcBef>
                <a:spcPts val="0"/>
              </a:spcBef>
              <a:spcAft>
                <a:spcPts val="0"/>
              </a:spcAft>
              <a:buClr>
                <a:schemeClr val="dk1"/>
              </a:buClr>
              <a:buSzPts val="1400"/>
              <a:buFont typeface="Lexend Medium"/>
              <a:buChar char="■"/>
              <a:defRPr>
                <a:solidFill>
                  <a:schemeClr val="dk1"/>
                </a:solidFill>
                <a:latin typeface="Lexend Medium"/>
                <a:ea typeface="Lexend Medium"/>
                <a:cs typeface="Lexend Medium"/>
                <a:sym typeface="Lexend Medium"/>
              </a:defRPr>
            </a:lvl3pPr>
            <a:lvl4pPr indent="-317500" lvl="3" marL="1828800">
              <a:lnSpc>
                <a:spcPct val="100000"/>
              </a:lnSpc>
              <a:spcBef>
                <a:spcPts val="0"/>
              </a:spcBef>
              <a:spcAft>
                <a:spcPts val="0"/>
              </a:spcAft>
              <a:buClr>
                <a:schemeClr val="dk1"/>
              </a:buClr>
              <a:buSzPts val="1400"/>
              <a:buFont typeface="Lexend Medium"/>
              <a:buChar char="●"/>
              <a:defRPr>
                <a:solidFill>
                  <a:schemeClr val="dk1"/>
                </a:solidFill>
                <a:latin typeface="Lexend Medium"/>
                <a:ea typeface="Lexend Medium"/>
                <a:cs typeface="Lexend Medium"/>
                <a:sym typeface="Lexend Medium"/>
              </a:defRPr>
            </a:lvl4pPr>
            <a:lvl5pPr indent="-317500" lvl="4" marL="2286000">
              <a:lnSpc>
                <a:spcPct val="100000"/>
              </a:lnSpc>
              <a:spcBef>
                <a:spcPts val="0"/>
              </a:spcBef>
              <a:spcAft>
                <a:spcPts val="0"/>
              </a:spcAft>
              <a:buClr>
                <a:schemeClr val="dk1"/>
              </a:buClr>
              <a:buSzPts val="1400"/>
              <a:buFont typeface="Lexend Medium"/>
              <a:buChar char="○"/>
              <a:defRPr>
                <a:solidFill>
                  <a:schemeClr val="dk1"/>
                </a:solidFill>
                <a:latin typeface="Lexend Medium"/>
                <a:ea typeface="Lexend Medium"/>
                <a:cs typeface="Lexend Medium"/>
                <a:sym typeface="Lexend Medium"/>
              </a:defRPr>
            </a:lvl5pPr>
            <a:lvl6pPr indent="-317500" lvl="5" marL="2743200">
              <a:lnSpc>
                <a:spcPct val="100000"/>
              </a:lnSpc>
              <a:spcBef>
                <a:spcPts val="0"/>
              </a:spcBef>
              <a:spcAft>
                <a:spcPts val="0"/>
              </a:spcAft>
              <a:buClr>
                <a:schemeClr val="dk1"/>
              </a:buClr>
              <a:buSzPts val="1400"/>
              <a:buFont typeface="Lexend Medium"/>
              <a:buChar char="■"/>
              <a:defRPr>
                <a:solidFill>
                  <a:schemeClr val="dk1"/>
                </a:solidFill>
                <a:latin typeface="Lexend Medium"/>
                <a:ea typeface="Lexend Medium"/>
                <a:cs typeface="Lexend Medium"/>
                <a:sym typeface="Lexend Medium"/>
              </a:defRPr>
            </a:lvl6pPr>
            <a:lvl7pPr indent="-317500" lvl="6" marL="3200400">
              <a:lnSpc>
                <a:spcPct val="100000"/>
              </a:lnSpc>
              <a:spcBef>
                <a:spcPts val="0"/>
              </a:spcBef>
              <a:spcAft>
                <a:spcPts val="0"/>
              </a:spcAft>
              <a:buClr>
                <a:schemeClr val="dk1"/>
              </a:buClr>
              <a:buSzPts val="1400"/>
              <a:buFont typeface="Lexend Medium"/>
              <a:buChar char="●"/>
              <a:defRPr>
                <a:solidFill>
                  <a:schemeClr val="dk1"/>
                </a:solidFill>
                <a:latin typeface="Lexend Medium"/>
                <a:ea typeface="Lexend Medium"/>
                <a:cs typeface="Lexend Medium"/>
                <a:sym typeface="Lexend Medium"/>
              </a:defRPr>
            </a:lvl7pPr>
            <a:lvl8pPr indent="-317500" lvl="7" marL="3657600">
              <a:lnSpc>
                <a:spcPct val="100000"/>
              </a:lnSpc>
              <a:spcBef>
                <a:spcPts val="0"/>
              </a:spcBef>
              <a:spcAft>
                <a:spcPts val="0"/>
              </a:spcAft>
              <a:buClr>
                <a:schemeClr val="dk1"/>
              </a:buClr>
              <a:buSzPts val="1400"/>
              <a:buFont typeface="Lexend Medium"/>
              <a:buChar char="○"/>
              <a:defRPr>
                <a:solidFill>
                  <a:schemeClr val="dk1"/>
                </a:solidFill>
                <a:latin typeface="Lexend Medium"/>
                <a:ea typeface="Lexend Medium"/>
                <a:cs typeface="Lexend Medium"/>
                <a:sym typeface="Lexend Medium"/>
              </a:defRPr>
            </a:lvl8pPr>
            <a:lvl9pPr indent="-317500" lvl="8" marL="4114800">
              <a:lnSpc>
                <a:spcPct val="100000"/>
              </a:lnSpc>
              <a:spcBef>
                <a:spcPts val="0"/>
              </a:spcBef>
              <a:spcAft>
                <a:spcPts val="0"/>
              </a:spcAft>
              <a:buClr>
                <a:schemeClr val="dk1"/>
              </a:buClr>
              <a:buSzPts val="1400"/>
              <a:buFont typeface="Lexend Medium"/>
              <a:buChar char="■"/>
              <a:defRPr>
                <a:solidFill>
                  <a:schemeClr val="dk1"/>
                </a:solidFill>
                <a:latin typeface="Lexend Medium"/>
                <a:ea typeface="Lexend Medium"/>
                <a:cs typeface="Lexend Medium"/>
                <a:sym typeface="Lexend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molprobity.biochem.duke.edu/index.ph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webclu.bio.wzw.tum.de/stride/" TargetMode="External"/><Relationship Id="rId4" Type="http://schemas.openxmlformats.org/officeDocument/2006/relationships/hyperlink" Target="https://bmcbioinformatics.biomedcentral.com/articles/10.1186/1471-2105-10-437" TargetMode="External"/><Relationship Id="rId5" Type="http://schemas.openxmlformats.org/officeDocument/2006/relationships/hyperlink" Target="https://www.ncbi.nlm.nih.gov/pmc/articles/PMC1891663/" TargetMode="External"/><Relationship Id="rId6" Type="http://schemas.openxmlformats.org/officeDocument/2006/relationships/hyperlink" Target="http://molprobity.biochem.duke.edu/index.php" TargetMode="External"/><Relationship Id="rId7" Type="http://schemas.openxmlformats.org/officeDocument/2006/relationships/hyperlink" Target="https://link.springer.com/chapter/10.1007/978-3-319-01845-4_13"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36"/>
          <p:cNvSpPr txBox="1"/>
          <p:nvPr>
            <p:ph type="ctrTitle"/>
          </p:nvPr>
        </p:nvSpPr>
        <p:spPr>
          <a:xfrm>
            <a:off x="221000" y="892575"/>
            <a:ext cx="5685900" cy="2164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dk1"/>
                </a:solidFill>
              </a:rPr>
              <a:t>Assigning </a:t>
            </a:r>
            <a:endParaRPr sz="3500">
              <a:solidFill>
                <a:schemeClr val="dk1"/>
              </a:solidFill>
            </a:endParaRPr>
          </a:p>
          <a:p>
            <a:pPr indent="0" lvl="0" marL="0" rtl="0" algn="ctr">
              <a:spcBef>
                <a:spcPts val="0"/>
              </a:spcBef>
              <a:spcAft>
                <a:spcPts val="0"/>
              </a:spcAft>
              <a:buNone/>
            </a:pPr>
            <a:r>
              <a:rPr lang="en" sz="3500">
                <a:solidFill>
                  <a:schemeClr val="dk1"/>
                </a:solidFill>
              </a:rPr>
              <a:t>Secondary Structure to Residues based on </a:t>
            </a:r>
            <a:endParaRPr sz="3500">
              <a:solidFill>
                <a:schemeClr val="dk1"/>
              </a:solidFill>
            </a:endParaRPr>
          </a:p>
          <a:p>
            <a:pPr indent="0" lvl="0" marL="0" rtl="0" algn="ctr">
              <a:spcBef>
                <a:spcPts val="0"/>
              </a:spcBef>
              <a:spcAft>
                <a:spcPts val="0"/>
              </a:spcAft>
              <a:buNone/>
            </a:pPr>
            <a:r>
              <a:rPr lang="en" sz="3500">
                <a:solidFill>
                  <a:schemeClr val="dk1"/>
                </a:solidFill>
              </a:rPr>
              <a:t>Dihedral Angles</a:t>
            </a:r>
            <a:endParaRPr b="1" sz="3500">
              <a:solidFill>
                <a:schemeClr val="dk1"/>
              </a:solidFill>
              <a:latin typeface="Montserrat"/>
              <a:ea typeface="Montserrat"/>
              <a:cs typeface="Montserrat"/>
              <a:sym typeface="Montserrat"/>
            </a:endParaRPr>
          </a:p>
        </p:txBody>
      </p:sp>
      <p:sp>
        <p:nvSpPr>
          <p:cNvPr id="917" name="Google Shape;917;p36"/>
          <p:cNvSpPr txBox="1"/>
          <p:nvPr>
            <p:ph idx="1" type="subTitle"/>
          </p:nvPr>
        </p:nvSpPr>
        <p:spPr>
          <a:xfrm>
            <a:off x="670400" y="3491425"/>
            <a:ext cx="5120700" cy="4095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a:t>COMPUTATIONAL BIOPHYSICS (CS61060)</a:t>
            </a:r>
            <a:endParaRPr/>
          </a:p>
        </p:txBody>
      </p:sp>
      <p:sp>
        <p:nvSpPr>
          <p:cNvPr id="918" name="Google Shape;918;p36"/>
          <p:cNvSpPr/>
          <p:nvPr/>
        </p:nvSpPr>
        <p:spPr>
          <a:xfrm rot="8099928">
            <a:off x="3688183" y="1299615"/>
            <a:ext cx="10074787" cy="4549808"/>
          </a:xfrm>
          <a:prstGeom prst="doubleWave">
            <a:avLst>
              <a:gd fmla="val 3766"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flipH="1" rot="5400000">
            <a:off x="3569677" y="4335280"/>
            <a:ext cx="408391" cy="408391"/>
          </a:xfrm>
          <a:custGeom>
            <a:rect b="b" l="l" r="r" t="t"/>
            <a:pathLst>
              <a:path extrusionOk="0" h="4606" w="4606">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flipH="1" rot="5400000">
            <a:off x="5624161" y="4778960"/>
            <a:ext cx="408391" cy="408391"/>
          </a:xfrm>
          <a:custGeom>
            <a:rect b="b" l="l" r="r" t="t"/>
            <a:pathLst>
              <a:path extrusionOk="0" h="4606" w="4606">
                <a:moveTo>
                  <a:pt x="3123" y="903"/>
                </a:moveTo>
                <a:cubicBezTo>
                  <a:pt x="3161" y="903"/>
                  <a:pt x="3203" y="903"/>
                  <a:pt x="3246" y="908"/>
                </a:cubicBezTo>
                <a:lnTo>
                  <a:pt x="3655" y="946"/>
                </a:lnTo>
                <a:lnTo>
                  <a:pt x="3693" y="1355"/>
                </a:lnTo>
                <a:cubicBezTo>
                  <a:pt x="3697" y="1397"/>
                  <a:pt x="3702" y="1440"/>
                  <a:pt x="3697" y="1477"/>
                </a:cubicBezTo>
                <a:lnTo>
                  <a:pt x="3410" y="1190"/>
                </a:lnTo>
                <a:lnTo>
                  <a:pt x="3123" y="903"/>
                </a:lnTo>
                <a:close/>
                <a:moveTo>
                  <a:pt x="2978" y="922"/>
                </a:moveTo>
                <a:lnTo>
                  <a:pt x="3330" y="1270"/>
                </a:lnTo>
                <a:lnTo>
                  <a:pt x="3683" y="1623"/>
                </a:lnTo>
                <a:cubicBezTo>
                  <a:pt x="3655" y="1745"/>
                  <a:pt x="3603" y="1853"/>
                  <a:pt x="3528" y="1943"/>
                </a:cubicBezTo>
                <a:lnTo>
                  <a:pt x="3091" y="1510"/>
                </a:lnTo>
                <a:lnTo>
                  <a:pt x="2658" y="1073"/>
                </a:lnTo>
                <a:cubicBezTo>
                  <a:pt x="2747" y="997"/>
                  <a:pt x="2855" y="946"/>
                  <a:pt x="2978" y="922"/>
                </a:cubicBezTo>
                <a:close/>
                <a:moveTo>
                  <a:pt x="2578" y="1153"/>
                </a:moveTo>
                <a:lnTo>
                  <a:pt x="3011" y="1590"/>
                </a:lnTo>
                <a:lnTo>
                  <a:pt x="3448" y="2023"/>
                </a:lnTo>
                <a:cubicBezTo>
                  <a:pt x="3359" y="2103"/>
                  <a:pt x="3246" y="2154"/>
                  <a:pt x="3123" y="2178"/>
                </a:cubicBezTo>
                <a:lnTo>
                  <a:pt x="2775" y="1825"/>
                </a:lnTo>
                <a:lnTo>
                  <a:pt x="2423" y="1477"/>
                </a:lnTo>
                <a:cubicBezTo>
                  <a:pt x="2446" y="1355"/>
                  <a:pt x="2503" y="1247"/>
                  <a:pt x="2578" y="1153"/>
                </a:cubicBezTo>
                <a:close/>
                <a:moveTo>
                  <a:pt x="2404" y="1618"/>
                </a:moveTo>
                <a:lnTo>
                  <a:pt x="2695" y="1905"/>
                </a:lnTo>
                <a:lnTo>
                  <a:pt x="2982" y="2197"/>
                </a:lnTo>
                <a:cubicBezTo>
                  <a:pt x="2940" y="2197"/>
                  <a:pt x="2898" y="2197"/>
                  <a:pt x="2855" y="2192"/>
                </a:cubicBezTo>
                <a:lnTo>
                  <a:pt x="2451" y="2154"/>
                </a:lnTo>
                <a:lnTo>
                  <a:pt x="2409" y="1745"/>
                </a:lnTo>
                <a:cubicBezTo>
                  <a:pt x="2404" y="1703"/>
                  <a:pt x="2404" y="1661"/>
                  <a:pt x="2404" y="1618"/>
                </a:cubicBezTo>
                <a:close/>
                <a:moveTo>
                  <a:pt x="1682" y="2405"/>
                </a:moveTo>
                <a:cubicBezTo>
                  <a:pt x="1703" y="2405"/>
                  <a:pt x="1724" y="2406"/>
                  <a:pt x="1745" y="2408"/>
                </a:cubicBezTo>
                <a:lnTo>
                  <a:pt x="2150" y="2451"/>
                </a:lnTo>
                <a:lnTo>
                  <a:pt x="2192" y="2855"/>
                </a:lnTo>
                <a:cubicBezTo>
                  <a:pt x="2197" y="2898"/>
                  <a:pt x="2197" y="2940"/>
                  <a:pt x="2197" y="2982"/>
                </a:cubicBezTo>
                <a:lnTo>
                  <a:pt x="1905" y="2695"/>
                </a:lnTo>
                <a:lnTo>
                  <a:pt x="1618" y="2408"/>
                </a:lnTo>
                <a:cubicBezTo>
                  <a:pt x="1639" y="2406"/>
                  <a:pt x="1661" y="2405"/>
                  <a:pt x="1682" y="2405"/>
                </a:cubicBezTo>
                <a:close/>
                <a:moveTo>
                  <a:pt x="1477" y="2423"/>
                </a:moveTo>
                <a:lnTo>
                  <a:pt x="1825" y="2775"/>
                </a:lnTo>
                <a:lnTo>
                  <a:pt x="2178" y="3128"/>
                </a:lnTo>
                <a:cubicBezTo>
                  <a:pt x="2155" y="3246"/>
                  <a:pt x="2103" y="3359"/>
                  <a:pt x="2023" y="3448"/>
                </a:cubicBezTo>
                <a:lnTo>
                  <a:pt x="1590" y="3011"/>
                </a:lnTo>
                <a:lnTo>
                  <a:pt x="1153" y="2578"/>
                </a:lnTo>
                <a:cubicBezTo>
                  <a:pt x="1247" y="2503"/>
                  <a:pt x="1355" y="2446"/>
                  <a:pt x="1477" y="2423"/>
                </a:cubicBezTo>
                <a:close/>
                <a:moveTo>
                  <a:pt x="1073" y="2658"/>
                </a:moveTo>
                <a:lnTo>
                  <a:pt x="1510" y="3091"/>
                </a:lnTo>
                <a:lnTo>
                  <a:pt x="1943" y="3528"/>
                </a:lnTo>
                <a:cubicBezTo>
                  <a:pt x="1853" y="3603"/>
                  <a:pt x="1745" y="3655"/>
                  <a:pt x="1623" y="3683"/>
                </a:cubicBezTo>
                <a:lnTo>
                  <a:pt x="1270" y="3330"/>
                </a:lnTo>
                <a:lnTo>
                  <a:pt x="917" y="2978"/>
                </a:lnTo>
                <a:cubicBezTo>
                  <a:pt x="946" y="2855"/>
                  <a:pt x="997" y="2747"/>
                  <a:pt x="1073" y="2658"/>
                </a:cubicBezTo>
                <a:close/>
                <a:moveTo>
                  <a:pt x="903" y="3123"/>
                </a:moveTo>
                <a:lnTo>
                  <a:pt x="1190" y="3410"/>
                </a:lnTo>
                <a:lnTo>
                  <a:pt x="1477" y="3697"/>
                </a:lnTo>
                <a:cubicBezTo>
                  <a:pt x="1466" y="3699"/>
                  <a:pt x="1455" y="3699"/>
                  <a:pt x="1443" y="3699"/>
                </a:cubicBezTo>
                <a:cubicBezTo>
                  <a:pt x="1415" y="3699"/>
                  <a:pt x="1385" y="3696"/>
                  <a:pt x="1355" y="3693"/>
                </a:cubicBezTo>
                <a:lnTo>
                  <a:pt x="946" y="3655"/>
                </a:lnTo>
                <a:lnTo>
                  <a:pt x="908" y="3250"/>
                </a:lnTo>
                <a:cubicBezTo>
                  <a:pt x="903" y="3203"/>
                  <a:pt x="903" y="3166"/>
                  <a:pt x="903" y="3123"/>
                </a:cubicBezTo>
                <a:close/>
                <a:moveTo>
                  <a:pt x="3890" y="0"/>
                </a:moveTo>
                <a:lnTo>
                  <a:pt x="3566" y="28"/>
                </a:lnTo>
                <a:lnTo>
                  <a:pt x="3622" y="616"/>
                </a:lnTo>
                <a:lnTo>
                  <a:pt x="3279" y="583"/>
                </a:lnTo>
                <a:cubicBezTo>
                  <a:pt x="3237" y="579"/>
                  <a:pt x="3195" y="577"/>
                  <a:pt x="3154" y="577"/>
                </a:cubicBezTo>
                <a:cubicBezTo>
                  <a:pt x="2854" y="577"/>
                  <a:pt x="2583" y="682"/>
                  <a:pt x="2385" y="884"/>
                </a:cubicBezTo>
                <a:cubicBezTo>
                  <a:pt x="2159" y="1110"/>
                  <a:pt x="2051" y="1425"/>
                  <a:pt x="2089" y="1778"/>
                </a:cubicBezTo>
                <a:lnTo>
                  <a:pt x="2103" y="1938"/>
                </a:lnTo>
                <a:lnTo>
                  <a:pt x="2122" y="2122"/>
                </a:lnTo>
                <a:lnTo>
                  <a:pt x="2122" y="2122"/>
                </a:lnTo>
                <a:lnTo>
                  <a:pt x="1933" y="2103"/>
                </a:lnTo>
                <a:lnTo>
                  <a:pt x="1778" y="2089"/>
                </a:lnTo>
                <a:cubicBezTo>
                  <a:pt x="1732" y="2084"/>
                  <a:pt x="1687" y="2081"/>
                  <a:pt x="1642" y="2081"/>
                </a:cubicBezTo>
                <a:cubicBezTo>
                  <a:pt x="1345" y="2081"/>
                  <a:pt x="1081" y="2189"/>
                  <a:pt x="885" y="2385"/>
                </a:cubicBezTo>
                <a:cubicBezTo>
                  <a:pt x="654" y="2611"/>
                  <a:pt x="551" y="2931"/>
                  <a:pt x="583" y="3279"/>
                </a:cubicBezTo>
                <a:lnTo>
                  <a:pt x="616" y="3622"/>
                </a:lnTo>
                <a:lnTo>
                  <a:pt x="28" y="3566"/>
                </a:lnTo>
                <a:lnTo>
                  <a:pt x="0" y="3890"/>
                </a:lnTo>
                <a:lnTo>
                  <a:pt x="649" y="3951"/>
                </a:lnTo>
                <a:lnTo>
                  <a:pt x="710" y="4605"/>
                </a:lnTo>
                <a:lnTo>
                  <a:pt x="1035" y="4572"/>
                </a:lnTo>
                <a:lnTo>
                  <a:pt x="979" y="3984"/>
                </a:lnTo>
                <a:lnTo>
                  <a:pt x="1322" y="4017"/>
                </a:lnTo>
                <a:cubicBezTo>
                  <a:pt x="1364" y="4021"/>
                  <a:pt x="1406" y="4023"/>
                  <a:pt x="1447" y="4023"/>
                </a:cubicBezTo>
                <a:cubicBezTo>
                  <a:pt x="1746" y="4023"/>
                  <a:pt x="2017" y="3919"/>
                  <a:pt x="2216" y="3721"/>
                </a:cubicBezTo>
                <a:cubicBezTo>
                  <a:pt x="2441" y="3490"/>
                  <a:pt x="2550" y="3175"/>
                  <a:pt x="2517" y="2827"/>
                </a:cubicBezTo>
                <a:lnTo>
                  <a:pt x="2498" y="2667"/>
                </a:lnTo>
                <a:lnTo>
                  <a:pt x="2479" y="2479"/>
                </a:lnTo>
                <a:lnTo>
                  <a:pt x="2667" y="2498"/>
                </a:lnTo>
                <a:lnTo>
                  <a:pt x="2827" y="2517"/>
                </a:lnTo>
                <a:cubicBezTo>
                  <a:pt x="2868" y="2521"/>
                  <a:pt x="2909" y="2522"/>
                  <a:pt x="2949" y="2522"/>
                </a:cubicBezTo>
                <a:cubicBezTo>
                  <a:pt x="3248" y="2522"/>
                  <a:pt x="3518" y="2415"/>
                  <a:pt x="3721" y="2216"/>
                </a:cubicBezTo>
                <a:cubicBezTo>
                  <a:pt x="3947" y="1990"/>
                  <a:pt x="4050" y="1670"/>
                  <a:pt x="4017" y="1322"/>
                </a:cubicBezTo>
                <a:lnTo>
                  <a:pt x="3984" y="979"/>
                </a:lnTo>
                <a:lnTo>
                  <a:pt x="3984" y="979"/>
                </a:lnTo>
                <a:lnTo>
                  <a:pt x="4572" y="1035"/>
                </a:lnTo>
                <a:lnTo>
                  <a:pt x="4605" y="710"/>
                </a:lnTo>
                <a:lnTo>
                  <a:pt x="3951" y="649"/>
                </a:lnTo>
                <a:lnTo>
                  <a:pt x="3890"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flipH="1" rot="5400000">
            <a:off x="5072538" y="4780498"/>
            <a:ext cx="270783" cy="267680"/>
          </a:xfrm>
          <a:custGeom>
            <a:rect b="b" l="l" r="r" t="t"/>
            <a:pathLst>
              <a:path extrusionOk="0" h="3019" w="3054">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flipH="1" rot="5400000">
            <a:off x="6783914" y="4673383"/>
            <a:ext cx="270783" cy="268123"/>
          </a:xfrm>
          <a:custGeom>
            <a:rect b="b" l="l" r="r" t="t"/>
            <a:pathLst>
              <a:path extrusionOk="0" h="3024" w="3054">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flipH="1" rot="5400000">
            <a:off x="2132806" y="4336431"/>
            <a:ext cx="270340" cy="268034"/>
          </a:xfrm>
          <a:custGeom>
            <a:rect b="b" l="l" r="r" t="t"/>
            <a:pathLst>
              <a:path extrusionOk="0" h="3023" w="3049">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36"/>
          <p:cNvGrpSpPr/>
          <p:nvPr/>
        </p:nvGrpSpPr>
        <p:grpSpPr>
          <a:xfrm>
            <a:off x="5973247" y="964413"/>
            <a:ext cx="1553347" cy="2405369"/>
            <a:chOff x="7554003" y="2113754"/>
            <a:chExt cx="371330" cy="575021"/>
          </a:xfrm>
        </p:grpSpPr>
        <p:grpSp>
          <p:nvGrpSpPr>
            <p:cNvPr id="925" name="Google Shape;925;p36"/>
            <p:cNvGrpSpPr/>
            <p:nvPr/>
          </p:nvGrpSpPr>
          <p:grpSpPr>
            <a:xfrm>
              <a:off x="7650277" y="2113754"/>
              <a:ext cx="186558" cy="544556"/>
              <a:chOff x="7650277" y="2113754"/>
              <a:chExt cx="186558" cy="544556"/>
            </a:xfrm>
          </p:grpSpPr>
          <p:sp>
            <p:nvSpPr>
              <p:cNvPr id="926" name="Google Shape;926;p36"/>
              <p:cNvSpPr/>
              <p:nvPr/>
            </p:nvSpPr>
            <p:spPr>
              <a:xfrm>
                <a:off x="7673235" y="2596371"/>
                <a:ext cx="70321" cy="61939"/>
              </a:xfrm>
              <a:custGeom>
                <a:rect b="b" l="l" r="r" t="t"/>
                <a:pathLst>
                  <a:path extrusionOk="0" h="1840" w="2089">
                    <a:moveTo>
                      <a:pt x="1336" y="0"/>
                    </a:moveTo>
                    <a:lnTo>
                      <a:pt x="1" y="1106"/>
                    </a:lnTo>
                    <a:lnTo>
                      <a:pt x="607" y="1839"/>
                    </a:lnTo>
                    <a:lnTo>
                      <a:pt x="2089" y="616"/>
                    </a:lnTo>
                    <a:lnTo>
                      <a:pt x="13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7650277" y="2175659"/>
                <a:ext cx="186558" cy="420748"/>
              </a:xfrm>
              <a:custGeom>
                <a:rect b="b" l="l" r="r" t="t"/>
                <a:pathLst>
                  <a:path extrusionOk="0" h="12499" w="5542">
                    <a:moveTo>
                      <a:pt x="2018" y="0"/>
                    </a:moveTo>
                    <a:lnTo>
                      <a:pt x="1238" y="650"/>
                    </a:lnTo>
                    <a:cubicBezTo>
                      <a:pt x="438" y="1303"/>
                      <a:pt x="1" y="2183"/>
                      <a:pt x="1" y="3124"/>
                    </a:cubicBezTo>
                    <a:cubicBezTo>
                      <a:pt x="1" y="4069"/>
                      <a:pt x="438" y="4949"/>
                      <a:pt x="1238" y="5603"/>
                    </a:cubicBezTo>
                    <a:lnTo>
                      <a:pt x="1600" y="5904"/>
                    </a:lnTo>
                    <a:lnTo>
                      <a:pt x="2018" y="6252"/>
                    </a:lnTo>
                    <a:lnTo>
                      <a:pt x="2771" y="6868"/>
                    </a:lnTo>
                    <a:lnTo>
                      <a:pt x="3698" y="7635"/>
                    </a:lnTo>
                    <a:cubicBezTo>
                      <a:pt x="3796" y="7715"/>
                      <a:pt x="3886" y="7799"/>
                      <a:pt x="3966" y="7884"/>
                    </a:cubicBezTo>
                    <a:cubicBezTo>
                      <a:pt x="4069" y="7992"/>
                      <a:pt x="4154" y="8105"/>
                      <a:pt x="4234" y="8218"/>
                    </a:cubicBezTo>
                    <a:cubicBezTo>
                      <a:pt x="4431" y="8524"/>
                      <a:pt x="4549" y="8858"/>
                      <a:pt x="4582" y="9206"/>
                    </a:cubicBezTo>
                    <a:cubicBezTo>
                      <a:pt x="4587" y="9262"/>
                      <a:pt x="4587" y="9319"/>
                      <a:pt x="4587" y="9375"/>
                    </a:cubicBezTo>
                    <a:cubicBezTo>
                      <a:pt x="4587" y="9431"/>
                      <a:pt x="4587" y="9488"/>
                      <a:pt x="4582" y="9540"/>
                    </a:cubicBezTo>
                    <a:cubicBezTo>
                      <a:pt x="4549" y="9888"/>
                      <a:pt x="4431" y="10226"/>
                      <a:pt x="4234" y="10527"/>
                    </a:cubicBezTo>
                    <a:cubicBezTo>
                      <a:pt x="4154" y="10645"/>
                      <a:pt x="4069" y="10758"/>
                      <a:pt x="3966" y="10861"/>
                    </a:cubicBezTo>
                    <a:cubicBezTo>
                      <a:pt x="3886" y="10951"/>
                      <a:pt x="3796" y="11035"/>
                      <a:pt x="3698" y="11115"/>
                    </a:cubicBezTo>
                    <a:lnTo>
                      <a:pt x="2771" y="11882"/>
                    </a:lnTo>
                    <a:lnTo>
                      <a:pt x="3519" y="12498"/>
                    </a:lnTo>
                    <a:lnTo>
                      <a:pt x="4304" y="11854"/>
                    </a:lnTo>
                    <a:cubicBezTo>
                      <a:pt x="5099" y="11195"/>
                      <a:pt x="5541" y="10316"/>
                      <a:pt x="5541" y="9375"/>
                    </a:cubicBezTo>
                    <a:cubicBezTo>
                      <a:pt x="5541" y="8434"/>
                      <a:pt x="5099" y="7550"/>
                      <a:pt x="4304" y="6896"/>
                    </a:cubicBezTo>
                    <a:lnTo>
                      <a:pt x="3942" y="6595"/>
                    </a:lnTo>
                    <a:lnTo>
                      <a:pt x="3519" y="6252"/>
                    </a:lnTo>
                    <a:lnTo>
                      <a:pt x="2771" y="5631"/>
                    </a:lnTo>
                    <a:lnTo>
                      <a:pt x="1840" y="4869"/>
                    </a:lnTo>
                    <a:cubicBezTo>
                      <a:pt x="1746" y="4789"/>
                      <a:pt x="1656" y="4704"/>
                      <a:pt x="1572" y="4615"/>
                    </a:cubicBezTo>
                    <a:cubicBezTo>
                      <a:pt x="1473" y="4507"/>
                      <a:pt x="1383" y="4398"/>
                      <a:pt x="1308" y="4281"/>
                    </a:cubicBezTo>
                    <a:cubicBezTo>
                      <a:pt x="1111" y="3975"/>
                      <a:pt x="988" y="3641"/>
                      <a:pt x="960" y="3293"/>
                    </a:cubicBezTo>
                    <a:cubicBezTo>
                      <a:pt x="955" y="3237"/>
                      <a:pt x="955" y="3180"/>
                      <a:pt x="955" y="3124"/>
                    </a:cubicBezTo>
                    <a:cubicBezTo>
                      <a:pt x="955" y="3072"/>
                      <a:pt x="955" y="3016"/>
                      <a:pt x="960" y="2959"/>
                    </a:cubicBezTo>
                    <a:cubicBezTo>
                      <a:pt x="988" y="2611"/>
                      <a:pt x="1111" y="2277"/>
                      <a:pt x="1308" y="1971"/>
                    </a:cubicBezTo>
                    <a:cubicBezTo>
                      <a:pt x="1383" y="1854"/>
                      <a:pt x="1473" y="1746"/>
                      <a:pt x="1572" y="1637"/>
                    </a:cubicBezTo>
                    <a:cubicBezTo>
                      <a:pt x="1656" y="1548"/>
                      <a:pt x="1746" y="1463"/>
                      <a:pt x="1840" y="1383"/>
                    </a:cubicBezTo>
                    <a:lnTo>
                      <a:pt x="2771" y="621"/>
                    </a:lnTo>
                    <a:lnTo>
                      <a:pt x="20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7743522" y="2113754"/>
                <a:ext cx="70355" cy="61939"/>
              </a:xfrm>
              <a:custGeom>
                <a:rect b="b" l="l" r="r" t="t"/>
                <a:pathLst>
                  <a:path extrusionOk="0" h="1840" w="2090">
                    <a:moveTo>
                      <a:pt x="1483" y="0"/>
                    </a:moveTo>
                    <a:lnTo>
                      <a:pt x="1" y="1223"/>
                    </a:lnTo>
                    <a:lnTo>
                      <a:pt x="749" y="1839"/>
                    </a:lnTo>
                    <a:lnTo>
                      <a:pt x="2089" y="739"/>
                    </a:lnTo>
                    <a:lnTo>
                      <a:pt x="14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36"/>
            <p:cNvGrpSpPr/>
            <p:nvPr/>
          </p:nvGrpSpPr>
          <p:grpSpPr>
            <a:xfrm>
              <a:off x="7682425" y="2230764"/>
              <a:ext cx="122262" cy="310535"/>
              <a:chOff x="7682425" y="2230764"/>
              <a:chExt cx="122262" cy="310535"/>
            </a:xfrm>
          </p:grpSpPr>
          <p:sp>
            <p:nvSpPr>
              <p:cNvPr id="930" name="Google Shape;930;p36"/>
              <p:cNvSpPr/>
              <p:nvPr/>
            </p:nvSpPr>
            <p:spPr>
              <a:xfrm>
                <a:off x="7682425" y="2275266"/>
                <a:ext cx="122262" cy="11277"/>
              </a:xfrm>
              <a:custGeom>
                <a:rect b="b" l="l" r="r" t="t"/>
                <a:pathLst>
                  <a:path extrusionOk="0" h="335" w="3632">
                    <a:moveTo>
                      <a:pt x="5" y="0"/>
                    </a:moveTo>
                    <a:cubicBezTo>
                      <a:pt x="0" y="57"/>
                      <a:pt x="0" y="113"/>
                      <a:pt x="0" y="165"/>
                    </a:cubicBezTo>
                    <a:cubicBezTo>
                      <a:pt x="0" y="221"/>
                      <a:pt x="0" y="278"/>
                      <a:pt x="5" y="334"/>
                    </a:cubicBezTo>
                    <a:lnTo>
                      <a:pt x="3627" y="334"/>
                    </a:lnTo>
                    <a:cubicBezTo>
                      <a:pt x="3632" y="278"/>
                      <a:pt x="3632" y="221"/>
                      <a:pt x="3632" y="165"/>
                    </a:cubicBezTo>
                    <a:cubicBezTo>
                      <a:pt x="3632" y="113"/>
                      <a:pt x="3632" y="57"/>
                      <a:pt x="3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7694308" y="2230764"/>
                <a:ext cx="98496" cy="11277"/>
              </a:xfrm>
              <a:custGeom>
                <a:rect b="b" l="l" r="r" t="t"/>
                <a:pathLst>
                  <a:path extrusionOk="0" h="335" w="2926">
                    <a:moveTo>
                      <a:pt x="264" y="0"/>
                    </a:moveTo>
                    <a:cubicBezTo>
                      <a:pt x="165" y="109"/>
                      <a:pt x="75" y="217"/>
                      <a:pt x="0" y="334"/>
                    </a:cubicBezTo>
                    <a:lnTo>
                      <a:pt x="2926" y="334"/>
                    </a:lnTo>
                    <a:cubicBezTo>
                      <a:pt x="2846" y="217"/>
                      <a:pt x="2761" y="109"/>
                      <a:pt x="26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7694308" y="2319734"/>
                <a:ext cx="98496" cy="11277"/>
              </a:xfrm>
              <a:custGeom>
                <a:rect b="b" l="l" r="r" t="t"/>
                <a:pathLst>
                  <a:path extrusionOk="0" h="335" w="2926">
                    <a:moveTo>
                      <a:pt x="0" y="1"/>
                    </a:moveTo>
                    <a:cubicBezTo>
                      <a:pt x="75" y="118"/>
                      <a:pt x="165" y="227"/>
                      <a:pt x="264" y="335"/>
                    </a:cubicBezTo>
                    <a:lnTo>
                      <a:pt x="2662" y="335"/>
                    </a:lnTo>
                    <a:cubicBezTo>
                      <a:pt x="2761" y="227"/>
                      <a:pt x="2846" y="118"/>
                      <a:pt x="29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7682425" y="2485521"/>
                <a:ext cx="122262" cy="11277"/>
              </a:xfrm>
              <a:custGeom>
                <a:rect b="b" l="l" r="r" t="t"/>
                <a:pathLst>
                  <a:path extrusionOk="0" h="335" w="3632">
                    <a:moveTo>
                      <a:pt x="5" y="1"/>
                    </a:moveTo>
                    <a:cubicBezTo>
                      <a:pt x="0" y="57"/>
                      <a:pt x="0" y="114"/>
                      <a:pt x="0" y="170"/>
                    </a:cubicBezTo>
                    <a:cubicBezTo>
                      <a:pt x="0" y="226"/>
                      <a:pt x="0" y="283"/>
                      <a:pt x="5" y="335"/>
                    </a:cubicBezTo>
                    <a:lnTo>
                      <a:pt x="3627" y="335"/>
                    </a:lnTo>
                    <a:cubicBezTo>
                      <a:pt x="3632" y="283"/>
                      <a:pt x="3632" y="226"/>
                      <a:pt x="3632" y="170"/>
                    </a:cubicBezTo>
                    <a:cubicBezTo>
                      <a:pt x="3632" y="114"/>
                      <a:pt x="3632" y="57"/>
                      <a:pt x="36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7694308" y="2441019"/>
                <a:ext cx="98496" cy="11277"/>
              </a:xfrm>
              <a:custGeom>
                <a:rect b="b" l="l" r="r" t="t"/>
                <a:pathLst>
                  <a:path extrusionOk="0" h="335" w="2926">
                    <a:moveTo>
                      <a:pt x="264" y="1"/>
                    </a:moveTo>
                    <a:cubicBezTo>
                      <a:pt x="165" y="109"/>
                      <a:pt x="75" y="222"/>
                      <a:pt x="0" y="335"/>
                    </a:cubicBezTo>
                    <a:lnTo>
                      <a:pt x="2926" y="335"/>
                    </a:lnTo>
                    <a:cubicBezTo>
                      <a:pt x="2846" y="222"/>
                      <a:pt x="2761" y="109"/>
                      <a:pt x="26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7694308" y="2530022"/>
                <a:ext cx="98496" cy="11277"/>
              </a:xfrm>
              <a:custGeom>
                <a:rect b="b" l="l" r="r" t="t"/>
                <a:pathLst>
                  <a:path extrusionOk="0" h="335" w="2926">
                    <a:moveTo>
                      <a:pt x="0" y="0"/>
                    </a:moveTo>
                    <a:cubicBezTo>
                      <a:pt x="75" y="118"/>
                      <a:pt x="165" y="231"/>
                      <a:pt x="264" y="334"/>
                    </a:cubicBezTo>
                    <a:lnTo>
                      <a:pt x="2658" y="334"/>
                    </a:lnTo>
                    <a:cubicBezTo>
                      <a:pt x="2761" y="231"/>
                      <a:pt x="2846" y="118"/>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36"/>
            <p:cNvGrpSpPr/>
            <p:nvPr/>
          </p:nvGrpSpPr>
          <p:grpSpPr>
            <a:xfrm>
              <a:off x="7682425" y="2230764"/>
              <a:ext cx="110379" cy="310535"/>
              <a:chOff x="7682425" y="2230764"/>
              <a:chExt cx="110379" cy="310535"/>
            </a:xfrm>
          </p:grpSpPr>
          <p:sp>
            <p:nvSpPr>
              <p:cNvPr id="937" name="Google Shape;937;p36"/>
              <p:cNvSpPr/>
              <p:nvPr/>
            </p:nvSpPr>
            <p:spPr>
              <a:xfrm>
                <a:off x="7682425" y="2275266"/>
                <a:ext cx="61131" cy="11277"/>
              </a:xfrm>
              <a:custGeom>
                <a:rect b="b" l="l" r="r" t="t"/>
                <a:pathLst>
                  <a:path extrusionOk="0" h="335" w="1816">
                    <a:moveTo>
                      <a:pt x="5" y="0"/>
                    </a:moveTo>
                    <a:cubicBezTo>
                      <a:pt x="0" y="57"/>
                      <a:pt x="0" y="113"/>
                      <a:pt x="0" y="165"/>
                    </a:cubicBezTo>
                    <a:cubicBezTo>
                      <a:pt x="0" y="221"/>
                      <a:pt x="0" y="278"/>
                      <a:pt x="5" y="334"/>
                    </a:cubicBezTo>
                    <a:lnTo>
                      <a:pt x="1816" y="334"/>
                    </a:lnTo>
                    <a:lnTo>
                      <a:pt x="18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7743522" y="2230764"/>
                <a:ext cx="49282" cy="11277"/>
              </a:xfrm>
              <a:custGeom>
                <a:rect b="b" l="l" r="r" t="t"/>
                <a:pathLst>
                  <a:path extrusionOk="0" h="335" w="1464">
                    <a:moveTo>
                      <a:pt x="1" y="0"/>
                    </a:moveTo>
                    <a:lnTo>
                      <a:pt x="1" y="334"/>
                    </a:lnTo>
                    <a:lnTo>
                      <a:pt x="1464" y="334"/>
                    </a:lnTo>
                    <a:cubicBezTo>
                      <a:pt x="1384" y="217"/>
                      <a:pt x="1299" y="109"/>
                      <a:pt x="1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7743522" y="2319734"/>
                <a:ext cx="49282" cy="11277"/>
              </a:xfrm>
              <a:custGeom>
                <a:rect b="b" l="l" r="r" t="t"/>
                <a:pathLst>
                  <a:path extrusionOk="0" h="335" w="1464">
                    <a:moveTo>
                      <a:pt x="1" y="1"/>
                    </a:moveTo>
                    <a:lnTo>
                      <a:pt x="1" y="335"/>
                    </a:lnTo>
                    <a:lnTo>
                      <a:pt x="1200" y="335"/>
                    </a:lnTo>
                    <a:cubicBezTo>
                      <a:pt x="1299" y="227"/>
                      <a:pt x="1384" y="118"/>
                      <a:pt x="1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7682425" y="2485521"/>
                <a:ext cx="61131" cy="11277"/>
              </a:xfrm>
              <a:custGeom>
                <a:rect b="b" l="l" r="r" t="t"/>
                <a:pathLst>
                  <a:path extrusionOk="0" h="335" w="1816">
                    <a:moveTo>
                      <a:pt x="5" y="1"/>
                    </a:moveTo>
                    <a:cubicBezTo>
                      <a:pt x="0" y="57"/>
                      <a:pt x="0" y="114"/>
                      <a:pt x="0" y="170"/>
                    </a:cubicBezTo>
                    <a:cubicBezTo>
                      <a:pt x="0" y="226"/>
                      <a:pt x="0" y="283"/>
                      <a:pt x="5" y="335"/>
                    </a:cubicBezTo>
                    <a:lnTo>
                      <a:pt x="1816" y="335"/>
                    </a:lnTo>
                    <a:lnTo>
                      <a:pt x="18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7743522" y="2441019"/>
                <a:ext cx="49282" cy="11277"/>
              </a:xfrm>
              <a:custGeom>
                <a:rect b="b" l="l" r="r" t="t"/>
                <a:pathLst>
                  <a:path extrusionOk="0" h="335" w="1464">
                    <a:moveTo>
                      <a:pt x="1" y="1"/>
                    </a:moveTo>
                    <a:lnTo>
                      <a:pt x="1" y="335"/>
                    </a:lnTo>
                    <a:lnTo>
                      <a:pt x="1464" y="335"/>
                    </a:lnTo>
                    <a:cubicBezTo>
                      <a:pt x="1384" y="222"/>
                      <a:pt x="1299" y="109"/>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7743522" y="2530022"/>
                <a:ext cx="49282" cy="11277"/>
              </a:xfrm>
              <a:custGeom>
                <a:rect b="b" l="l" r="r" t="t"/>
                <a:pathLst>
                  <a:path extrusionOk="0" h="335" w="1464">
                    <a:moveTo>
                      <a:pt x="1" y="0"/>
                    </a:moveTo>
                    <a:lnTo>
                      <a:pt x="1" y="334"/>
                    </a:lnTo>
                    <a:lnTo>
                      <a:pt x="1196" y="334"/>
                    </a:lnTo>
                    <a:cubicBezTo>
                      <a:pt x="1299" y="231"/>
                      <a:pt x="1384" y="118"/>
                      <a:pt x="1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36"/>
            <p:cNvGrpSpPr/>
            <p:nvPr/>
          </p:nvGrpSpPr>
          <p:grpSpPr>
            <a:xfrm>
              <a:off x="7650277" y="2113754"/>
              <a:ext cx="186558" cy="544557"/>
              <a:chOff x="7650277" y="2113754"/>
              <a:chExt cx="186558" cy="544557"/>
            </a:xfrm>
          </p:grpSpPr>
          <p:sp>
            <p:nvSpPr>
              <p:cNvPr id="944" name="Google Shape;944;p36"/>
              <p:cNvSpPr/>
              <p:nvPr/>
            </p:nvSpPr>
            <p:spPr>
              <a:xfrm>
                <a:off x="7673235" y="2113754"/>
                <a:ext cx="163600" cy="272363"/>
              </a:xfrm>
              <a:custGeom>
                <a:rect b="b" l="l" r="r" t="t"/>
                <a:pathLst>
                  <a:path extrusionOk="0" h="8091" w="4860">
                    <a:moveTo>
                      <a:pt x="607" y="0"/>
                    </a:moveTo>
                    <a:lnTo>
                      <a:pt x="1" y="739"/>
                    </a:lnTo>
                    <a:lnTo>
                      <a:pt x="1336" y="1839"/>
                    </a:lnTo>
                    <a:lnTo>
                      <a:pt x="2089" y="2460"/>
                    </a:lnTo>
                    <a:lnTo>
                      <a:pt x="3016" y="3222"/>
                    </a:lnTo>
                    <a:cubicBezTo>
                      <a:pt x="3114" y="3302"/>
                      <a:pt x="3204" y="3387"/>
                      <a:pt x="3288" y="3476"/>
                    </a:cubicBezTo>
                    <a:cubicBezTo>
                      <a:pt x="3387" y="3585"/>
                      <a:pt x="3472" y="3693"/>
                      <a:pt x="3552" y="3810"/>
                    </a:cubicBezTo>
                    <a:cubicBezTo>
                      <a:pt x="3749" y="4116"/>
                      <a:pt x="3867" y="4450"/>
                      <a:pt x="3900" y="4798"/>
                    </a:cubicBezTo>
                    <a:cubicBezTo>
                      <a:pt x="3905" y="4855"/>
                      <a:pt x="3905" y="4911"/>
                      <a:pt x="3905" y="4963"/>
                    </a:cubicBezTo>
                    <a:cubicBezTo>
                      <a:pt x="3905" y="5019"/>
                      <a:pt x="3905" y="5076"/>
                      <a:pt x="3900" y="5132"/>
                    </a:cubicBezTo>
                    <a:cubicBezTo>
                      <a:pt x="3867" y="5480"/>
                      <a:pt x="3749" y="5814"/>
                      <a:pt x="3552" y="6120"/>
                    </a:cubicBezTo>
                    <a:cubicBezTo>
                      <a:pt x="3472" y="6237"/>
                      <a:pt x="3387" y="6346"/>
                      <a:pt x="3288" y="6454"/>
                    </a:cubicBezTo>
                    <a:cubicBezTo>
                      <a:pt x="3204" y="6543"/>
                      <a:pt x="3114" y="6628"/>
                      <a:pt x="3016" y="6708"/>
                    </a:cubicBezTo>
                    <a:lnTo>
                      <a:pt x="2089" y="7470"/>
                    </a:lnTo>
                    <a:lnTo>
                      <a:pt x="2837" y="8091"/>
                    </a:lnTo>
                    <a:lnTo>
                      <a:pt x="3260" y="7743"/>
                    </a:lnTo>
                    <a:lnTo>
                      <a:pt x="3622" y="7442"/>
                    </a:lnTo>
                    <a:cubicBezTo>
                      <a:pt x="4417" y="6788"/>
                      <a:pt x="4859" y="5908"/>
                      <a:pt x="4859" y="4963"/>
                    </a:cubicBezTo>
                    <a:cubicBezTo>
                      <a:pt x="4859" y="4022"/>
                      <a:pt x="4417" y="3142"/>
                      <a:pt x="3622" y="2489"/>
                    </a:cubicBezTo>
                    <a:lnTo>
                      <a:pt x="2837" y="1839"/>
                    </a:lnTo>
                    <a:lnTo>
                      <a:pt x="2089" y="1223"/>
                    </a:lnTo>
                    <a:lnTo>
                      <a:pt x="6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7650277" y="2386082"/>
                <a:ext cx="163600" cy="272229"/>
              </a:xfrm>
              <a:custGeom>
                <a:rect b="b" l="l" r="r" t="t"/>
                <a:pathLst>
                  <a:path extrusionOk="0" h="8087" w="4860">
                    <a:moveTo>
                      <a:pt x="2018" y="1"/>
                    </a:moveTo>
                    <a:lnTo>
                      <a:pt x="1600" y="344"/>
                    </a:lnTo>
                    <a:lnTo>
                      <a:pt x="1238" y="645"/>
                    </a:lnTo>
                    <a:cubicBezTo>
                      <a:pt x="438" y="1299"/>
                      <a:pt x="1" y="2183"/>
                      <a:pt x="1" y="3124"/>
                    </a:cubicBezTo>
                    <a:cubicBezTo>
                      <a:pt x="1" y="4065"/>
                      <a:pt x="438" y="4944"/>
                      <a:pt x="1238" y="5603"/>
                    </a:cubicBezTo>
                    <a:lnTo>
                      <a:pt x="2018" y="6247"/>
                    </a:lnTo>
                    <a:lnTo>
                      <a:pt x="2771" y="6863"/>
                    </a:lnTo>
                    <a:lnTo>
                      <a:pt x="4253" y="8086"/>
                    </a:lnTo>
                    <a:lnTo>
                      <a:pt x="4859" y="7353"/>
                    </a:lnTo>
                    <a:lnTo>
                      <a:pt x="3519" y="6247"/>
                    </a:lnTo>
                    <a:lnTo>
                      <a:pt x="2771" y="5631"/>
                    </a:lnTo>
                    <a:lnTo>
                      <a:pt x="1840" y="4864"/>
                    </a:lnTo>
                    <a:cubicBezTo>
                      <a:pt x="1746" y="4784"/>
                      <a:pt x="1656" y="4700"/>
                      <a:pt x="1572" y="4610"/>
                    </a:cubicBezTo>
                    <a:cubicBezTo>
                      <a:pt x="1473" y="4507"/>
                      <a:pt x="1383" y="4394"/>
                      <a:pt x="1308" y="4276"/>
                    </a:cubicBezTo>
                    <a:cubicBezTo>
                      <a:pt x="1106" y="3975"/>
                      <a:pt x="988" y="3637"/>
                      <a:pt x="960" y="3289"/>
                    </a:cubicBezTo>
                    <a:cubicBezTo>
                      <a:pt x="955" y="3237"/>
                      <a:pt x="955" y="3180"/>
                      <a:pt x="955" y="3124"/>
                    </a:cubicBezTo>
                    <a:cubicBezTo>
                      <a:pt x="955" y="3068"/>
                      <a:pt x="955" y="3011"/>
                      <a:pt x="960" y="2955"/>
                    </a:cubicBezTo>
                    <a:cubicBezTo>
                      <a:pt x="988" y="2607"/>
                      <a:pt x="1106" y="2273"/>
                      <a:pt x="1308" y="1967"/>
                    </a:cubicBezTo>
                    <a:cubicBezTo>
                      <a:pt x="1383" y="1854"/>
                      <a:pt x="1473" y="1741"/>
                      <a:pt x="1572" y="1633"/>
                    </a:cubicBezTo>
                    <a:cubicBezTo>
                      <a:pt x="1656" y="1548"/>
                      <a:pt x="1746" y="1464"/>
                      <a:pt x="1840" y="1384"/>
                    </a:cubicBezTo>
                    <a:lnTo>
                      <a:pt x="2771" y="617"/>
                    </a:lnTo>
                    <a:lnTo>
                      <a:pt x="20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36"/>
            <p:cNvGrpSpPr/>
            <p:nvPr/>
          </p:nvGrpSpPr>
          <p:grpSpPr>
            <a:xfrm>
              <a:off x="7554003" y="2175659"/>
              <a:ext cx="371330" cy="513115"/>
              <a:chOff x="7554003" y="2175659"/>
              <a:chExt cx="371330" cy="513115"/>
            </a:xfrm>
          </p:grpSpPr>
          <p:sp>
            <p:nvSpPr>
              <p:cNvPr id="947" name="Google Shape;947;p36"/>
              <p:cNvSpPr/>
              <p:nvPr/>
            </p:nvSpPr>
            <p:spPr>
              <a:xfrm>
                <a:off x="7911228" y="2340604"/>
                <a:ext cx="14105" cy="13398"/>
              </a:xfrm>
              <a:custGeom>
                <a:rect b="b" l="l" r="r" t="t"/>
                <a:pathLst>
                  <a:path extrusionOk="0" h="398" w="419">
                    <a:moveTo>
                      <a:pt x="214" y="0"/>
                    </a:moveTo>
                    <a:cubicBezTo>
                      <a:pt x="206" y="0"/>
                      <a:pt x="197" y="1"/>
                      <a:pt x="188" y="2"/>
                    </a:cubicBezTo>
                    <a:cubicBezTo>
                      <a:pt x="80" y="11"/>
                      <a:pt x="0" y="110"/>
                      <a:pt x="14" y="218"/>
                    </a:cubicBezTo>
                    <a:cubicBezTo>
                      <a:pt x="23" y="320"/>
                      <a:pt x="112" y="398"/>
                      <a:pt x="213" y="398"/>
                    </a:cubicBezTo>
                    <a:cubicBezTo>
                      <a:pt x="219" y="398"/>
                      <a:pt x="225" y="397"/>
                      <a:pt x="231" y="397"/>
                    </a:cubicBezTo>
                    <a:cubicBezTo>
                      <a:pt x="339" y="387"/>
                      <a:pt x="419" y="289"/>
                      <a:pt x="409" y="176"/>
                    </a:cubicBezTo>
                    <a:cubicBezTo>
                      <a:pt x="396" y="76"/>
                      <a:pt x="315" y="0"/>
                      <a:pt x="21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7839494" y="2460644"/>
                <a:ext cx="14138" cy="13398"/>
              </a:xfrm>
              <a:custGeom>
                <a:rect b="b" l="l" r="r" t="t"/>
                <a:pathLst>
                  <a:path extrusionOk="0" h="398" w="420">
                    <a:moveTo>
                      <a:pt x="206" y="0"/>
                    </a:moveTo>
                    <a:cubicBezTo>
                      <a:pt x="200" y="0"/>
                      <a:pt x="194" y="1"/>
                      <a:pt x="189" y="1"/>
                    </a:cubicBezTo>
                    <a:cubicBezTo>
                      <a:pt x="80" y="15"/>
                      <a:pt x="0" y="109"/>
                      <a:pt x="10" y="222"/>
                    </a:cubicBezTo>
                    <a:cubicBezTo>
                      <a:pt x="23" y="322"/>
                      <a:pt x="108" y="398"/>
                      <a:pt x="206" y="398"/>
                    </a:cubicBezTo>
                    <a:cubicBezTo>
                      <a:pt x="214" y="398"/>
                      <a:pt x="223" y="397"/>
                      <a:pt x="231" y="396"/>
                    </a:cubicBezTo>
                    <a:cubicBezTo>
                      <a:pt x="339" y="387"/>
                      <a:pt x="419" y="288"/>
                      <a:pt x="410" y="180"/>
                    </a:cubicBezTo>
                    <a:cubicBezTo>
                      <a:pt x="396" y="78"/>
                      <a:pt x="307" y="0"/>
                      <a:pt x="2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7579654" y="2508916"/>
                <a:ext cx="14273" cy="13398"/>
              </a:xfrm>
              <a:custGeom>
                <a:rect b="b" l="l" r="r" t="t"/>
                <a:pathLst>
                  <a:path extrusionOk="0" h="398" w="424">
                    <a:moveTo>
                      <a:pt x="218" y="0"/>
                    </a:moveTo>
                    <a:cubicBezTo>
                      <a:pt x="210" y="0"/>
                      <a:pt x="202" y="1"/>
                      <a:pt x="194" y="2"/>
                    </a:cubicBezTo>
                    <a:cubicBezTo>
                      <a:pt x="81" y="11"/>
                      <a:pt x="1" y="110"/>
                      <a:pt x="15" y="218"/>
                    </a:cubicBezTo>
                    <a:cubicBezTo>
                      <a:pt x="24" y="325"/>
                      <a:pt x="112" y="398"/>
                      <a:pt x="213" y="398"/>
                    </a:cubicBezTo>
                    <a:cubicBezTo>
                      <a:pt x="219" y="398"/>
                      <a:pt x="225" y="397"/>
                      <a:pt x="231" y="397"/>
                    </a:cubicBezTo>
                    <a:cubicBezTo>
                      <a:pt x="344" y="387"/>
                      <a:pt x="424" y="289"/>
                      <a:pt x="410" y="181"/>
                    </a:cubicBezTo>
                    <a:cubicBezTo>
                      <a:pt x="401" y="76"/>
                      <a:pt x="316" y="0"/>
                      <a:pt x="21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7636038" y="2179530"/>
                <a:ext cx="15081" cy="13465"/>
              </a:xfrm>
              <a:custGeom>
                <a:rect b="b" l="l" r="r" t="t"/>
                <a:pathLst>
                  <a:path extrusionOk="0" h="400" w="448">
                    <a:moveTo>
                      <a:pt x="223" y="1"/>
                    </a:moveTo>
                    <a:cubicBezTo>
                      <a:pt x="175" y="1"/>
                      <a:pt x="127" y="17"/>
                      <a:pt x="90" y="50"/>
                    </a:cubicBezTo>
                    <a:cubicBezTo>
                      <a:pt x="10" y="125"/>
                      <a:pt x="0" y="252"/>
                      <a:pt x="75" y="332"/>
                    </a:cubicBezTo>
                    <a:cubicBezTo>
                      <a:pt x="115" y="377"/>
                      <a:pt x="170" y="400"/>
                      <a:pt x="224" y="400"/>
                    </a:cubicBezTo>
                    <a:cubicBezTo>
                      <a:pt x="272" y="400"/>
                      <a:pt x="320" y="382"/>
                      <a:pt x="358" y="346"/>
                    </a:cubicBezTo>
                    <a:cubicBezTo>
                      <a:pt x="438" y="271"/>
                      <a:pt x="447" y="144"/>
                      <a:pt x="372" y="64"/>
                    </a:cubicBezTo>
                    <a:cubicBezTo>
                      <a:pt x="332" y="22"/>
                      <a:pt x="277" y="1"/>
                      <a:pt x="223"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7642838" y="2660334"/>
                <a:ext cx="14912" cy="13431"/>
              </a:xfrm>
              <a:custGeom>
                <a:rect b="b" l="l" r="r" t="t"/>
                <a:pathLst>
                  <a:path extrusionOk="0" h="399" w="443">
                    <a:moveTo>
                      <a:pt x="216" y="1"/>
                    </a:moveTo>
                    <a:cubicBezTo>
                      <a:pt x="169" y="1"/>
                      <a:pt x="122" y="18"/>
                      <a:pt x="85" y="52"/>
                    </a:cubicBezTo>
                    <a:cubicBezTo>
                      <a:pt x="5" y="128"/>
                      <a:pt x="0" y="255"/>
                      <a:pt x="76" y="335"/>
                    </a:cubicBezTo>
                    <a:cubicBezTo>
                      <a:pt x="116" y="377"/>
                      <a:pt x="169" y="398"/>
                      <a:pt x="223" y="398"/>
                    </a:cubicBezTo>
                    <a:cubicBezTo>
                      <a:pt x="270" y="398"/>
                      <a:pt x="318" y="382"/>
                      <a:pt x="358" y="349"/>
                    </a:cubicBezTo>
                    <a:cubicBezTo>
                      <a:pt x="438" y="273"/>
                      <a:pt x="443" y="146"/>
                      <a:pt x="367" y="66"/>
                    </a:cubicBezTo>
                    <a:cubicBezTo>
                      <a:pt x="327" y="23"/>
                      <a:pt x="271" y="1"/>
                      <a:pt x="21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7754631" y="2675309"/>
                <a:ext cx="14912" cy="13465"/>
              </a:xfrm>
              <a:custGeom>
                <a:rect b="b" l="l" r="r" t="t"/>
                <a:pathLst>
                  <a:path extrusionOk="0" h="400" w="443">
                    <a:moveTo>
                      <a:pt x="221" y="0"/>
                    </a:moveTo>
                    <a:cubicBezTo>
                      <a:pt x="172" y="0"/>
                      <a:pt x="123" y="18"/>
                      <a:pt x="85" y="54"/>
                    </a:cubicBezTo>
                    <a:cubicBezTo>
                      <a:pt x="5" y="129"/>
                      <a:pt x="0" y="256"/>
                      <a:pt x="76" y="336"/>
                    </a:cubicBezTo>
                    <a:cubicBezTo>
                      <a:pt x="115" y="378"/>
                      <a:pt x="168" y="399"/>
                      <a:pt x="222" y="399"/>
                    </a:cubicBezTo>
                    <a:cubicBezTo>
                      <a:pt x="271" y="399"/>
                      <a:pt x="320" y="382"/>
                      <a:pt x="358" y="346"/>
                    </a:cubicBezTo>
                    <a:cubicBezTo>
                      <a:pt x="438" y="270"/>
                      <a:pt x="442" y="143"/>
                      <a:pt x="367" y="64"/>
                    </a:cubicBezTo>
                    <a:cubicBezTo>
                      <a:pt x="328" y="22"/>
                      <a:pt x="274" y="0"/>
                      <a:pt x="2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7554003" y="2265874"/>
                <a:ext cx="7170" cy="6733"/>
              </a:xfrm>
              <a:custGeom>
                <a:rect b="b" l="l" r="r" t="t"/>
                <a:pathLst>
                  <a:path extrusionOk="0" h="200" w="213">
                    <a:moveTo>
                      <a:pt x="106" y="0"/>
                    </a:moveTo>
                    <a:cubicBezTo>
                      <a:pt x="56" y="0"/>
                      <a:pt x="14" y="35"/>
                      <a:pt x="5" y="82"/>
                    </a:cubicBezTo>
                    <a:cubicBezTo>
                      <a:pt x="1" y="138"/>
                      <a:pt x="38" y="190"/>
                      <a:pt x="90" y="199"/>
                    </a:cubicBezTo>
                    <a:cubicBezTo>
                      <a:pt x="93" y="199"/>
                      <a:pt x="96" y="200"/>
                      <a:pt x="100" y="200"/>
                    </a:cubicBezTo>
                    <a:cubicBezTo>
                      <a:pt x="152" y="200"/>
                      <a:pt x="199" y="163"/>
                      <a:pt x="203" y="114"/>
                    </a:cubicBezTo>
                    <a:cubicBezTo>
                      <a:pt x="212" y="58"/>
                      <a:pt x="175" y="6"/>
                      <a:pt x="123" y="2"/>
                    </a:cubicBezTo>
                    <a:cubicBezTo>
                      <a:pt x="117" y="1"/>
                      <a:pt x="111" y="0"/>
                      <a:pt x="10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7618601" y="2452397"/>
                <a:ext cx="7338" cy="6733"/>
              </a:xfrm>
              <a:custGeom>
                <a:rect b="b" l="l" r="r" t="t"/>
                <a:pathLst>
                  <a:path extrusionOk="0" h="200" w="218">
                    <a:moveTo>
                      <a:pt x="107" y="0"/>
                    </a:moveTo>
                    <a:cubicBezTo>
                      <a:pt x="61" y="0"/>
                      <a:pt x="19" y="35"/>
                      <a:pt x="10" y="82"/>
                    </a:cubicBezTo>
                    <a:cubicBezTo>
                      <a:pt x="1" y="138"/>
                      <a:pt x="38" y="190"/>
                      <a:pt x="95" y="199"/>
                    </a:cubicBezTo>
                    <a:cubicBezTo>
                      <a:pt x="98" y="199"/>
                      <a:pt x="101" y="200"/>
                      <a:pt x="104" y="200"/>
                    </a:cubicBezTo>
                    <a:cubicBezTo>
                      <a:pt x="152" y="200"/>
                      <a:pt x="199" y="163"/>
                      <a:pt x="208" y="114"/>
                    </a:cubicBezTo>
                    <a:cubicBezTo>
                      <a:pt x="217" y="58"/>
                      <a:pt x="180" y="6"/>
                      <a:pt x="123" y="2"/>
                    </a:cubicBezTo>
                    <a:cubicBezTo>
                      <a:pt x="118" y="1"/>
                      <a:pt x="112" y="0"/>
                      <a:pt x="1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7833165" y="2595832"/>
                <a:ext cx="7136" cy="6766"/>
              </a:xfrm>
              <a:custGeom>
                <a:rect b="b" l="l" r="r" t="t"/>
                <a:pathLst>
                  <a:path extrusionOk="0" h="201" w="212">
                    <a:moveTo>
                      <a:pt x="105" y="1"/>
                    </a:moveTo>
                    <a:cubicBezTo>
                      <a:pt x="57" y="1"/>
                      <a:pt x="18" y="36"/>
                      <a:pt x="10" y="87"/>
                    </a:cubicBezTo>
                    <a:cubicBezTo>
                      <a:pt x="0" y="139"/>
                      <a:pt x="38" y="190"/>
                      <a:pt x="94" y="200"/>
                    </a:cubicBezTo>
                    <a:cubicBezTo>
                      <a:pt x="98" y="200"/>
                      <a:pt x="101" y="200"/>
                      <a:pt x="104" y="200"/>
                    </a:cubicBezTo>
                    <a:cubicBezTo>
                      <a:pt x="152" y="200"/>
                      <a:pt x="198" y="168"/>
                      <a:pt x="207" y="115"/>
                    </a:cubicBezTo>
                    <a:cubicBezTo>
                      <a:pt x="212" y="59"/>
                      <a:pt x="179" y="12"/>
                      <a:pt x="123" y="2"/>
                    </a:cubicBezTo>
                    <a:cubicBezTo>
                      <a:pt x="117" y="1"/>
                      <a:pt x="111" y="1"/>
                      <a:pt x="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7868140" y="2269240"/>
                <a:ext cx="6699" cy="6665"/>
              </a:xfrm>
              <a:custGeom>
                <a:rect b="b" l="l" r="r" t="t"/>
                <a:pathLst>
                  <a:path extrusionOk="0" h="198" w="199">
                    <a:moveTo>
                      <a:pt x="100" y="0"/>
                    </a:moveTo>
                    <a:cubicBezTo>
                      <a:pt x="43" y="0"/>
                      <a:pt x="1" y="43"/>
                      <a:pt x="1" y="99"/>
                    </a:cubicBezTo>
                    <a:cubicBezTo>
                      <a:pt x="1" y="151"/>
                      <a:pt x="43" y="198"/>
                      <a:pt x="100" y="198"/>
                    </a:cubicBezTo>
                    <a:cubicBezTo>
                      <a:pt x="156" y="198"/>
                      <a:pt x="198" y="151"/>
                      <a:pt x="198" y="99"/>
                    </a:cubicBezTo>
                    <a:cubicBezTo>
                      <a:pt x="198" y="43"/>
                      <a:pt x="156" y="0"/>
                      <a:pt x="10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7869722" y="2388001"/>
                <a:ext cx="6699" cy="6665"/>
              </a:xfrm>
              <a:custGeom>
                <a:rect b="b" l="l" r="r" t="t"/>
                <a:pathLst>
                  <a:path extrusionOk="0" h="198" w="199">
                    <a:moveTo>
                      <a:pt x="100" y="0"/>
                    </a:moveTo>
                    <a:cubicBezTo>
                      <a:pt x="43" y="0"/>
                      <a:pt x="1" y="42"/>
                      <a:pt x="1" y="99"/>
                    </a:cubicBezTo>
                    <a:cubicBezTo>
                      <a:pt x="1" y="151"/>
                      <a:pt x="43" y="198"/>
                      <a:pt x="100" y="198"/>
                    </a:cubicBezTo>
                    <a:cubicBezTo>
                      <a:pt x="156" y="198"/>
                      <a:pt x="198" y="151"/>
                      <a:pt x="198" y="99"/>
                    </a:cubicBezTo>
                    <a:cubicBezTo>
                      <a:pt x="198" y="42"/>
                      <a:pt x="156"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7646945" y="2571494"/>
                <a:ext cx="6699" cy="6699"/>
              </a:xfrm>
              <a:custGeom>
                <a:rect b="b" l="l" r="r" t="t"/>
                <a:pathLst>
                  <a:path extrusionOk="0" h="199" w="199">
                    <a:moveTo>
                      <a:pt x="100" y="1"/>
                    </a:moveTo>
                    <a:cubicBezTo>
                      <a:pt x="43" y="1"/>
                      <a:pt x="1" y="43"/>
                      <a:pt x="1" y="100"/>
                    </a:cubicBezTo>
                    <a:cubicBezTo>
                      <a:pt x="1" y="156"/>
                      <a:pt x="43" y="198"/>
                      <a:pt x="100" y="198"/>
                    </a:cubicBezTo>
                    <a:cubicBezTo>
                      <a:pt x="156" y="198"/>
                      <a:pt x="198" y="156"/>
                      <a:pt x="198" y="100"/>
                    </a:cubicBezTo>
                    <a:cubicBezTo>
                      <a:pt x="198" y="43"/>
                      <a:pt x="156" y="1"/>
                      <a:pt x="10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7590728" y="2368207"/>
                <a:ext cx="21106" cy="21073"/>
              </a:xfrm>
              <a:custGeom>
                <a:rect b="b" l="l" r="r" t="t"/>
                <a:pathLst>
                  <a:path extrusionOk="0" h="626" w="627">
                    <a:moveTo>
                      <a:pt x="316" y="0"/>
                    </a:moveTo>
                    <a:cubicBezTo>
                      <a:pt x="142" y="0"/>
                      <a:pt x="1" y="141"/>
                      <a:pt x="1" y="315"/>
                    </a:cubicBezTo>
                    <a:cubicBezTo>
                      <a:pt x="1" y="485"/>
                      <a:pt x="142" y="626"/>
                      <a:pt x="316" y="626"/>
                    </a:cubicBezTo>
                    <a:cubicBezTo>
                      <a:pt x="485" y="626"/>
                      <a:pt x="627" y="485"/>
                      <a:pt x="627" y="315"/>
                    </a:cubicBezTo>
                    <a:cubicBezTo>
                      <a:pt x="627" y="141"/>
                      <a:pt x="485" y="0"/>
                      <a:pt x="31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7873055" y="2534129"/>
                <a:ext cx="20938" cy="21106"/>
              </a:xfrm>
              <a:custGeom>
                <a:rect b="b" l="l" r="r" t="t"/>
                <a:pathLst>
                  <a:path extrusionOk="0" h="627" w="622">
                    <a:moveTo>
                      <a:pt x="311" y="1"/>
                    </a:moveTo>
                    <a:cubicBezTo>
                      <a:pt x="142" y="1"/>
                      <a:pt x="1" y="142"/>
                      <a:pt x="1" y="316"/>
                    </a:cubicBezTo>
                    <a:cubicBezTo>
                      <a:pt x="1" y="485"/>
                      <a:pt x="142" y="626"/>
                      <a:pt x="311" y="626"/>
                    </a:cubicBezTo>
                    <a:cubicBezTo>
                      <a:pt x="485" y="626"/>
                      <a:pt x="621" y="485"/>
                      <a:pt x="621" y="316"/>
                    </a:cubicBezTo>
                    <a:cubicBezTo>
                      <a:pt x="621" y="142"/>
                      <a:pt x="485" y="1"/>
                      <a:pt x="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7857705" y="2175659"/>
                <a:ext cx="20938" cy="21106"/>
              </a:xfrm>
              <a:custGeom>
                <a:rect b="b" l="l" r="r" t="t"/>
                <a:pathLst>
                  <a:path extrusionOk="0" h="627" w="622">
                    <a:moveTo>
                      <a:pt x="311" y="0"/>
                    </a:moveTo>
                    <a:cubicBezTo>
                      <a:pt x="137" y="0"/>
                      <a:pt x="0" y="142"/>
                      <a:pt x="0" y="316"/>
                    </a:cubicBezTo>
                    <a:cubicBezTo>
                      <a:pt x="0" y="485"/>
                      <a:pt x="137" y="626"/>
                      <a:pt x="311" y="626"/>
                    </a:cubicBezTo>
                    <a:cubicBezTo>
                      <a:pt x="485" y="626"/>
                      <a:pt x="621" y="485"/>
                      <a:pt x="621" y="316"/>
                    </a:cubicBezTo>
                    <a:cubicBezTo>
                      <a:pt x="621" y="142"/>
                      <a:pt x="485" y="0"/>
                      <a:pt x="31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2" name="Google Shape;962;p36"/>
          <p:cNvGrpSpPr/>
          <p:nvPr/>
        </p:nvGrpSpPr>
        <p:grpSpPr>
          <a:xfrm>
            <a:off x="6186856" y="1918483"/>
            <a:ext cx="2776179" cy="3596712"/>
            <a:chOff x="7217081" y="2446084"/>
            <a:chExt cx="2363108" cy="3061553"/>
          </a:xfrm>
        </p:grpSpPr>
        <p:sp>
          <p:nvSpPr>
            <p:cNvPr id="963" name="Google Shape;963;p36"/>
            <p:cNvSpPr/>
            <p:nvPr/>
          </p:nvSpPr>
          <p:spPr>
            <a:xfrm>
              <a:off x="7217081" y="3638748"/>
              <a:ext cx="374773" cy="256124"/>
            </a:xfrm>
            <a:custGeom>
              <a:rect b="b" l="l" r="r" t="t"/>
              <a:pathLst>
                <a:path extrusionOk="0" h="2517" w="3683">
                  <a:moveTo>
                    <a:pt x="2273" y="1"/>
                  </a:moveTo>
                  <a:cubicBezTo>
                    <a:pt x="2191" y="1"/>
                    <a:pt x="2048" y="185"/>
                    <a:pt x="2291" y="500"/>
                  </a:cubicBezTo>
                  <a:cubicBezTo>
                    <a:pt x="2390" y="627"/>
                    <a:pt x="2451" y="740"/>
                    <a:pt x="2488" y="839"/>
                  </a:cubicBezTo>
                  <a:cubicBezTo>
                    <a:pt x="2324" y="857"/>
                    <a:pt x="2126" y="872"/>
                    <a:pt x="1906" y="872"/>
                  </a:cubicBezTo>
                  <a:cubicBezTo>
                    <a:pt x="1838" y="872"/>
                    <a:pt x="1766" y="871"/>
                    <a:pt x="1693" y="867"/>
                  </a:cubicBezTo>
                  <a:cubicBezTo>
                    <a:pt x="1350" y="853"/>
                    <a:pt x="795" y="693"/>
                    <a:pt x="607" y="693"/>
                  </a:cubicBezTo>
                  <a:cubicBezTo>
                    <a:pt x="565" y="693"/>
                    <a:pt x="485" y="740"/>
                    <a:pt x="475" y="820"/>
                  </a:cubicBezTo>
                  <a:cubicBezTo>
                    <a:pt x="394" y="808"/>
                    <a:pt x="329" y="799"/>
                    <a:pt x="284" y="799"/>
                  </a:cubicBezTo>
                  <a:cubicBezTo>
                    <a:pt x="261" y="799"/>
                    <a:pt x="243" y="802"/>
                    <a:pt x="231" y="806"/>
                  </a:cubicBezTo>
                  <a:cubicBezTo>
                    <a:pt x="179" y="816"/>
                    <a:pt x="104" y="900"/>
                    <a:pt x="104" y="957"/>
                  </a:cubicBezTo>
                  <a:cubicBezTo>
                    <a:pt x="104" y="971"/>
                    <a:pt x="118" y="985"/>
                    <a:pt x="146" y="1004"/>
                  </a:cubicBezTo>
                  <a:cubicBezTo>
                    <a:pt x="127" y="1008"/>
                    <a:pt x="113" y="1008"/>
                    <a:pt x="99" y="1013"/>
                  </a:cubicBezTo>
                  <a:cubicBezTo>
                    <a:pt x="52" y="1027"/>
                    <a:pt x="0" y="1140"/>
                    <a:pt x="5" y="1201"/>
                  </a:cubicBezTo>
                  <a:cubicBezTo>
                    <a:pt x="5" y="1220"/>
                    <a:pt x="52" y="1253"/>
                    <a:pt x="132" y="1295"/>
                  </a:cubicBezTo>
                  <a:cubicBezTo>
                    <a:pt x="85" y="1324"/>
                    <a:pt x="33" y="1408"/>
                    <a:pt x="33" y="1460"/>
                  </a:cubicBezTo>
                  <a:cubicBezTo>
                    <a:pt x="33" y="1554"/>
                    <a:pt x="833" y="1954"/>
                    <a:pt x="1171" y="2095"/>
                  </a:cubicBezTo>
                  <a:cubicBezTo>
                    <a:pt x="1515" y="2208"/>
                    <a:pt x="3062" y="2476"/>
                    <a:pt x="3062" y="2476"/>
                  </a:cubicBezTo>
                  <a:cubicBezTo>
                    <a:pt x="3129" y="2504"/>
                    <a:pt x="3187" y="2517"/>
                    <a:pt x="3236" y="2517"/>
                  </a:cubicBezTo>
                  <a:cubicBezTo>
                    <a:pt x="3683" y="2517"/>
                    <a:pt x="3439" y="1474"/>
                    <a:pt x="3439" y="1474"/>
                  </a:cubicBezTo>
                  <a:cubicBezTo>
                    <a:pt x="3439" y="1474"/>
                    <a:pt x="3250" y="929"/>
                    <a:pt x="3123" y="745"/>
                  </a:cubicBezTo>
                  <a:cubicBezTo>
                    <a:pt x="3072" y="670"/>
                    <a:pt x="2686" y="261"/>
                    <a:pt x="2296" y="7"/>
                  </a:cubicBezTo>
                  <a:cubicBezTo>
                    <a:pt x="2289" y="3"/>
                    <a:pt x="228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8576837" y="2446084"/>
              <a:ext cx="536669" cy="523848"/>
            </a:xfrm>
            <a:custGeom>
              <a:rect b="b" l="l" r="r" t="t"/>
              <a:pathLst>
                <a:path extrusionOk="0" h="5148" w="5274">
                  <a:moveTo>
                    <a:pt x="2856" y="0"/>
                  </a:moveTo>
                  <a:cubicBezTo>
                    <a:pt x="1956" y="0"/>
                    <a:pt x="292" y="389"/>
                    <a:pt x="146" y="1036"/>
                  </a:cubicBezTo>
                  <a:cubicBezTo>
                    <a:pt x="0" y="1680"/>
                    <a:pt x="602" y="2908"/>
                    <a:pt x="602" y="2908"/>
                  </a:cubicBezTo>
                  <a:cubicBezTo>
                    <a:pt x="602" y="2908"/>
                    <a:pt x="3028" y="5147"/>
                    <a:pt x="3599" y="5147"/>
                  </a:cubicBezTo>
                  <a:cubicBezTo>
                    <a:pt x="3602" y="5147"/>
                    <a:pt x="3605" y="5147"/>
                    <a:pt x="3608" y="5147"/>
                  </a:cubicBezTo>
                  <a:cubicBezTo>
                    <a:pt x="4389" y="5119"/>
                    <a:pt x="5250" y="3059"/>
                    <a:pt x="5268" y="2466"/>
                  </a:cubicBezTo>
                  <a:cubicBezTo>
                    <a:pt x="5273" y="2212"/>
                    <a:pt x="5005" y="2080"/>
                    <a:pt x="5005" y="2080"/>
                  </a:cubicBezTo>
                  <a:cubicBezTo>
                    <a:pt x="5071" y="1709"/>
                    <a:pt x="5071" y="1497"/>
                    <a:pt x="4808" y="1285"/>
                  </a:cubicBezTo>
                  <a:cubicBezTo>
                    <a:pt x="4464" y="1003"/>
                    <a:pt x="3401" y="871"/>
                    <a:pt x="3401" y="871"/>
                  </a:cubicBezTo>
                  <a:cubicBezTo>
                    <a:pt x="3401" y="871"/>
                    <a:pt x="3857" y="293"/>
                    <a:pt x="3326" y="62"/>
                  </a:cubicBezTo>
                  <a:cubicBezTo>
                    <a:pt x="3227" y="20"/>
                    <a:pt x="3062" y="0"/>
                    <a:pt x="28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7527638" y="3160197"/>
              <a:ext cx="2052551" cy="2319766"/>
            </a:xfrm>
            <a:custGeom>
              <a:rect b="b" l="l" r="r" t="t"/>
              <a:pathLst>
                <a:path extrusionOk="0" h="22797" w="20171">
                  <a:moveTo>
                    <a:pt x="12838" y="1"/>
                  </a:moveTo>
                  <a:cubicBezTo>
                    <a:pt x="10719" y="1"/>
                    <a:pt x="9744" y="278"/>
                    <a:pt x="8910" y="697"/>
                  </a:cubicBezTo>
                  <a:cubicBezTo>
                    <a:pt x="8115" y="1097"/>
                    <a:pt x="6045" y="5829"/>
                    <a:pt x="5358" y="6262"/>
                  </a:cubicBezTo>
                  <a:cubicBezTo>
                    <a:pt x="5224" y="6348"/>
                    <a:pt x="4760" y="6379"/>
                    <a:pt x="4165" y="6379"/>
                  </a:cubicBezTo>
                  <a:cubicBezTo>
                    <a:pt x="2679" y="6379"/>
                    <a:pt x="377" y="6187"/>
                    <a:pt x="377" y="6187"/>
                  </a:cubicBezTo>
                  <a:lnTo>
                    <a:pt x="1" y="7193"/>
                  </a:lnTo>
                  <a:cubicBezTo>
                    <a:pt x="1" y="7193"/>
                    <a:pt x="4503" y="8850"/>
                    <a:pt x="5877" y="8850"/>
                  </a:cubicBezTo>
                  <a:cubicBezTo>
                    <a:pt x="5980" y="8850"/>
                    <a:pt x="6065" y="8841"/>
                    <a:pt x="6130" y="8821"/>
                  </a:cubicBezTo>
                  <a:cubicBezTo>
                    <a:pt x="7165" y="8501"/>
                    <a:pt x="8529" y="6779"/>
                    <a:pt x="8529" y="6779"/>
                  </a:cubicBezTo>
                  <a:lnTo>
                    <a:pt x="8529" y="6779"/>
                  </a:lnTo>
                  <a:cubicBezTo>
                    <a:pt x="8439" y="14592"/>
                    <a:pt x="8985" y="22353"/>
                    <a:pt x="8985" y="22353"/>
                  </a:cubicBezTo>
                  <a:cubicBezTo>
                    <a:pt x="10324" y="22678"/>
                    <a:pt x="11665" y="22797"/>
                    <a:pt x="12910" y="22797"/>
                  </a:cubicBezTo>
                  <a:cubicBezTo>
                    <a:pt x="16302" y="22797"/>
                    <a:pt x="18985" y="21916"/>
                    <a:pt x="18985" y="21916"/>
                  </a:cubicBezTo>
                  <a:cubicBezTo>
                    <a:pt x="19018" y="19550"/>
                    <a:pt x="17706" y="13294"/>
                    <a:pt x="17541" y="9517"/>
                  </a:cubicBezTo>
                  <a:cubicBezTo>
                    <a:pt x="18063" y="9423"/>
                    <a:pt x="19691" y="9093"/>
                    <a:pt x="19836" y="8642"/>
                  </a:cubicBezTo>
                  <a:cubicBezTo>
                    <a:pt x="20170" y="7579"/>
                    <a:pt x="18745" y="1699"/>
                    <a:pt x="17743" y="900"/>
                  </a:cubicBezTo>
                  <a:cubicBezTo>
                    <a:pt x="16934" y="293"/>
                    <a:pt x="14752" y="34"/>
                    <a:pt x="13350" y="6"/>
                  </a:cubicBezTo>
                  <a:cubicBezTo>
                    <a:pt x="13172" y="3"/>
                    <a:pt x="13002" y="1"/>
                    <a:pt x="128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8920973" y="3162232"/>
              <a:ext cx="204940" cy="591211"/>
            </a:xfrm>
            <a:custGeom>
              <a:rect b="b" l="l" r="r" t="t"/>
              <a:pathLst>
                <a:path extrusionOk="0" h="5810" w="2014">
                  <a:moveTo>
                    <a:pt x="0" y="0"/>
                  </a:moveTo>
                  <a:cubicBezTo>
                    <a:pt x="217" y="103"/>
                    <a:pt x="489" y="230"/>
                    <a:pt x="805" y="376"/>
                  </a:cubicBezTo>
                  <a:cubicBezTo>
                    <a:pt x="1101" y="508"/>
                    <a:pt x="1435" y="663"/>
                    <a:pt x="1807" y="833"/>
                  </a:cubicBezTo>
                  <a:lnTo>
                    <a:pt x="1797" y="837"/>
                  </a:lnTo>
                  <a:cubicBezTo>
                    <a:pt x="1788" y="842"/>
                    <a:pt x="1797" y="837"/>
                    <a:pt x="1769" y="851"/>
                  </a:cubicBezTo>
                  <a:cubicBezTo>
                    <a:pt x="1727" y="870"/>
                    <a:pt x="1684" y="894"/>
                    <a:pt x="1642" y="913"/>
                  </a:cubicBezTo>
                  <a:cubicBezTo>
                    <a:pt x="1557" y="955"/>
                    <a:pt x="1473" y="997"/>
                    <a:pt x="1388" y="1044"/>
                  </a:cubicBezTo>
                  <a:cubicBezTo>
                    <a:pt x="1190" y="1143"/>
                    <a:pt x="983" y="1246"/>
                    <a:pt x="776" y="1355"/>
                  </a:cubicBezTo>
                  <a:cubicBezTo>
                    <a:pt x="965" y="1519"/>
                    <a:pt x="1167" y="1698"/>
                    <a:pt x="1369" y="1877"/>
                  </a:cubicBezTo>
                  <a:cubicBezTo>
                    <a:pt x="1364" y="1891"/>
                    <a:pt x="1360" y="1905"/>
                    <a:pt x="1350" y="1924"/>
                  </a:cubicBezTo>
                  <a:cubicBezTo>
                    <a:pt x="781" y="3575"/>
                    <a:pt x="306" y="5024"/>
                    <a:pt x="71" y="5809"/>
                  </a:cubicBezTo>
                  <a:cubicBezTo>
                    <a:pt x="372" y="5047"/>
                    <a:pt x="885" y="3612"/>
                    <a:pt x="1454" y="1957"/>
                  </a:cubicBezTo>
                  <a:cubicBezTo>
                    <a:pt x="1468" y="1919"/>
                    <a:pt x="1482" y="1881"/>
                    <a:pt x="1496" y="1844"/>
                  </a:cubicBezTo>
                  <a:cubicBezTo>
                    <a:pt x="1313" y="1684"/>
                    <a:pt x="1134" y="1524"/>
                    <a:pt x="965" y="1378"/>
                  </a:cubicBezTo>
                  <a:cubicBezTo>
                    <a:pt x="1336" y="1181"/>
                    <a:pt x="1689" y="992"/>
                    <a:pt x="2013" y="823"/>
                  </a:cubicBezTo>
                  <a:cubicBezTo>
                    <a:pt x="1778" y="729"/>
                    <a:pt x="1557" y="635"/>
                    <a:pt x="1346" y="546"/>
                  </a:cubicBezTo>
                  <a:cubicBezTo>
                    <a:pt x="1162" y="466"/>
                    <a:pt x="988" y="395"/>
                    <a:pt x="828" y="329"/>
                  </a:cubicBezTo>
                  <a:cubicBezTo>
                    <a:pt x="504" y="198"/>
                    <a:pt x="226" y="85"/>
                    <a:pt x="0"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8526061" y="3160299"/>
              <a:ext cx="216031" cy="622247"/>
            </a:xfrm>
            <a:custGeom>
              <a:rect b="b" l="l" r="r" t="t"/>
              <a:pathLst>
                <a:path extrusionOk="0" h="6115" w="2123">
                  <a:moveTo>
                    <a:pt x="2122" y="0"/>
                  </a:moveTo>
                  <a:lnTo>
                    <a:pt x="2122" y="0"/>
                  </a:lnTo>
                  <a:cubicBezTo>
                    <a:pt x="1887" y="99"/>
                    <a:pt x="1595" y="226"/>
                    <a:pt x="1252" y="376"/>
                  </a:cubicBezTo>
                  <a:cubicBezTo>
                    <a:pt x="1078" y="452"/>
                    <a:pt x="894" y="532"/>
                    <a:pt x="702" y="616"/>
                  </a:cubicBezTo>
                  <a:cubicBezTo>
                    <a:pt x="481" y="715"/>
                    <a:pt x="245" y="819"/>
                    <a:pt x="1" y="927"/>
                  </a:cubicBezTo>
                  <a:cubicBezTo>
                    <a:pt x="354" y="1115"/>
                    <a:pt x="744" y="1317"/>
                    <a:pt x="1153" y="1529"/>
                  </a:cubicBezTo>
                  <a:cubicBezTo>
                    <a:pt x="998" y="1689"/>
                    <a:pt x="838" y="1858"/>
                    <a:pt x="673" y="2027"/>
                  </a:cubicBezTo>
                  <a:cubicBezTo>
                    <a:pt x="683" y="2046"/>
                    <a:pt x="687" y="2070"/>
                    <a:pt x="697" y="2093"/>
                  </a:cubicBezTo>
                  <a:cubicBezTo>
                    <a:pt x="1285" y="3820"/>
                    <a:pt x="1816" y="5315"/>
                    <a:pt x="2122" y="6115"/>
                  </a:cubicBezTo>
                  <a:cubicBezTo>
                    <a:pt x="1878" y="5297"/>
                    <a:pt x="1388" y="3782"/>
                    <a:pt x="800" y="2056"/>
                  </a:cubicBezTo>
                  <a:cubicBezTo>
                    <a:pt x="979" y="1868"/>
                    <a:pt x="1158" y="1679"/>
                    <a:pt x="1327" y="1501"/>
                  </a:cubicBezTo>
                  <a:cubicBezTo>
                    <a:pt x="1106" y="1388"/>
                    <a:pt x="885" y="1275"/>
                    <a:pt x="673" y="1167"/>
                  </a:cubicBezTo>
                  <a:cubicBezTo>
                    <a:pt x="579" y="1120"/>
                    <a:pt x="485" y="1073"/>
                    <a:pt x="391" y="1026"/>
                  </a:cubicBezTo>
                  <a:cubicBezTo>
                    <a:pt x="349" y="1002"/>
                    <a:pt x="302" y="979"/>
                    <a:pt x="259" y="960"/>
                  </a:cubicBezTo>
                  <a:lnTo>
                    <a:pt x="227" y="941"/>
                  </a:lnTo>
                  <a:lnTo>
                    <a:pt x="217" y="941"/>
                  </a:lnTo>
                  <a:lnTo>
                    <a:pt x="208" y="932"/>
                  </a:lnTo>
                  <a:cubicBezTo>
                    <a:pt x="603" y="743"/>
                    <a:pt x="960" y="574"/>
                    <a:pt x="1275" y="424"/>
                  </a:cubicBezTo>
                  <a:cubicBezTo>
                    <a:pt x="1609" y="259"/>
                    <a:pt x="1896" y="118"/>
                    <a:pt x="2122"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8741986" y="2942544"/>
              <a:ext cx="179093" cy="535143"/>
            </a:xfrm>
            <a:custGeom>
              <a:rect b="b" l="l" r="r" t="t"/>
              <a:pathLst>
                <a:path extrusionOk="0" h="5259" w="1760">
                  <a:moveTo>
                    <a:pt x="19" y="0"/>
                  </a:moveTo>
                  <a:lnTo>
                    <a:pt x="0" y="2098"/>
                  </a:lnTo>
                  <a:lnTo>
                    <a:pt x="52" y="3283"/>
                  </a:lnTo>
                  <a:lnTo>
                    <a:pt x="1007" y="5259"/>
                  </a:lnTo>
                  <a:lnTo>
                    <a:pt x="1708" y="3283"/>
                  </a:lnTo>
                  <a:lnTo>
                    <a:pt x="1759" y="2098"/>
                  </a:lnTo>
                  <a:lnTo>
                    <a:pt x="16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8672080" y="3276604"/>
              <a:ext cx="443256" cy="2231033"/>
            </a:xfrm>
            <a:custGeom>
              <a:rect b="b" l="l" r="r" t="t"/>
              <a:pathLst>
                <a:path extrusionOk="0" h="21925" w="4356">
                  <a:moveTo>
                    <a:pt x="2395" y="0"/>
                  </a:moveTo>
                  <a:cubicBezTo>
                    <a:pt x="2395" y="0"/>
                    <a:pt x="1974" y="167"/>
                    <a:pt x="1484" y="167"/>
                  </a:cubicBezTo>
                  <a:cubicBezTo>
                    <a:pt x="1238" y="167"/>
                    <a:pt x="976" y="126"/>
                    <a:pt x="739" y="0"/>
                  </a:cubicBezTo>
                  <a:lnTo>
                    <a:pt x="739" y="0"/>
                  </a:lnTo>
                  <a:cubicBezTo>
                    <a:pt x="0" y="7935"/>
                    <a:pt x="1308" y="21924"/>
                    <a:pt x="1308" y="21924"/>
                  </a:cubicBezTo>
                  <a:lnTo>
                    <a:pt x="4356" y="21863"/>
                  </a:lnTo>
                  <a:cubicBezTo>
                    <a:pt x="4356" y="21863"/>
                    <a:pt x="2437" y="10753"/>
                    <a:pt x="23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8594542" y="2666281"/>
              <a:ext cx="429925" cy="401332"/>
            </a:xfrm>
            <a:custGeom>
              <a:rect b="b" l="l" r="r" t="t"/>
              <a:pathLst>
                <a:path extrusionOk="0" h="3944" w="4225">
                  <a:moveTo>
                    <a:pt x="457" y="1"/>
                  </a:moveTo>
                  <a:cubicBezTo>
                    <a:pt x="457" y="1"/>
                    <a:pt x="292" y="264"/>
                    <a:pt x="287" y="819"/>
                  </a:cubicBezTo>
                  <a:cubicBezTo>
                    <a:pt x="287" y="819"/>
                    <a:pt x="0" y="3905"/>
                    <a:pt x="1962" y="3943"/>
                  </a:cubicBezTo>
                  <a:cubicBezTo>
                    <a:pt x="1975" y="3943"/>
                    <a:pt x="1989" y="3943"/>
                    <a:pt x="2002" y="3943"/>
                  </a:cubicBezTo>
                  <a:cubicBezTo>
                    <a:pt x="3467" y="3943"/>
                    <a:pt x="3712" y="2174"/>
                    <a:pt x="3712" y="2174"/>
                  </a:cubicBezTo>
                  <a:cubicBezTo>
                    <a:pt x="3712" y="2174"/>
                    <a:pt x="3951" y="2169"/>
                    <a:pt x="4140" y="1694"/>
                  </a:cubicBezTo>
                  <a:cubicBezTo>
                    <a:pt x="4224" y="1481"/>
                    <a:pt x="4135" y="1245"/>
                    <a:pt x="3970" y="1245"/>
                  </a:cubicBezTo>
                  <a:cubicBezTo>
                    <a:pt x="3906" y="1245"/>
                    <a:pt x="3830" y="1280"/>
                    <a:pt x="3749" y="1365"/>
                  </a:cubicBezTo>
                  <a:cubicBezTo>
                    <a:pt x="3749" y="1365"/>
                    <a:pt x="3585" y="1351"/>
                    <a:pt x="3500" y="1252"/>
                  </a:cubicBezTo>
                  <a:cubicBezTo>
                    <a:pt x="3500" y="1252"/>
                    <a:pt x="3622" y="895"/>
                    <a:pt x="3556" y="551"/>
                  </a:cubicBezTo>
                  <a:cubicBezTo>
                    <a:pt x="3543" y="477"/>
                    <a:pt x="3426" y="454"/>
                    <a:pt x="3242" y="454"/>
                  </a:cubicBezTo>
                  <a:cubicBezTo>
                    <a:pt x="2945" y="454"/>
                    <a:pt x="2475" y="514"/>
                    <a:pt x="1994" y="514"/>
                  </a:cubicBezTo>
                  <a:cubicBezTo>
                    <a:pt x="1394" y="514"/>
                    <a:pt x="776" y="42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8715631" y="2783095"/>
              <a:ext cx="42738" cy="80388"/>
            </a:xfrm>
            <a:custGeom>
              <a:rect b="b" l="l" r="r" t="t"/>
              <a:pathLst>
                <a:path extrusionOk="0" h="790" w="420">
                  <a:moveTo>
                    <a:pt x="419" y="1"/>
                  </a:moveTo>
                  <a:lnTo>
                    <a:pt x="419" y="1"/>
                  </a:lnTo>
                  <a:cubicBezTo>
                    <a:pt x="339" y="85"/>
                    <a:pt x="193" y="255"/>
                    <a:pt x="66" y="476"/>
                  </a:cubicBezTo>
                  <a:cubicBezTo>
                    <a:pt x="52" y="504"/>
                    <a:pt x="38" y="532"/>
                    <a:pt x="24" y="560"/>
                  </a:cubicBezTo>
                  <a:cubicBezTo>
                    <a:pt x="19" y="579"/>
                    <a:pt x="15" y="593"/>
                    <a:pt x="10" y="607"/>
                  </a:cubicBezTo>
                  <a:lnTo>
                    <a:pt x="5" y="631"/>
                  </a:lnTo>
                  <a:lnTo>
                    <a:pt x="0" y="650"/>
                  </a:lnTo>
                  <a:cubicBezTo>
                    <a:pt x="0" y="659"/>
                    <a:pt x="5" y="664"/>
                    <a:pt x="10" y="669"/>
                  </a:cubicBezTo>
                  <a:cubicBezTo>
                    <a:pt x="43" y="734"/>
                    <a:pt x="104" y="753"/>
                    <a:pt x="156" y="767"/>
                  </a:cubicBezTo>
                  <a:cubicBezTo>
                    <a:pt x="220" y="785"/>
                    <a:pt x="277" y="790"/>
                    <a:pt x="326" y="790"/>
                  </a:cubicBezTo>
                  <a:cubicBezTo>
                    <a:pt x="355" y="790"/>
                    <a:pt x="382" y="788"/>
                    <a:pt x="405" y="786"/>
                  </a:cubicBezTo>
                  <a:cubicBezTo>
                    <a:pt x="344" y="777"/>
                    <a:pt x="259" y="767"/>
                    <a:pt x="170" y="730"/>
                  </a:cubicBezTo>
                  <a:cubicBezTo>
                    <a:pt x="123" y="716"/>
                    <a:pt x="76" y="687"/>
                    <a:pt x="52" y="645"/>
                  </a:cubicBezTo>
                  <a:cubicBezTo>
                    <a:pt x="52" y="645"/>
                    <a:pt x="52" y="645"/>
                    <a:pt x="57" y="640"/>
                  </a:cubicBezTo>
                  <a:lnTo>
                    <a:pt x="57" y="622"/>
                  </a:lnTo>
                  <a:cubicBezTo>
                    <a:pt x="66" y="612"/>
                    <a:pt x="71" y="598"/>
                    <a:pt x="76" y="584"/>
                  </a:cubicBezTo>
                  <a:cubicBezTo>
                    <a:pt x="85" y="556"/>
                    <a:pt x="99" y="532"/>
                    <a:pt x="113" y="504"/>
                  </a:cubicBezTo>
                  <a:cubicBezTo>
                    <a:pt x="240" y="288"/>
                    <a:pt x="363" y="104"/>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8820948" y="2775972"/>
              <a:ext cx="47012" cy="15874"/>
            </a:xfrm>
            <a:custGeom>
              <a:rect b="b" l="l" r="r" t="t"/>
              <a:pathLst>
                <a:path extrusionOk="0" fill="none" h="156" w="462">
                  <a:moveTo>
                    <a:pt x="461" y="155"/>
                  </a:moveTo>
                  <a:cubicBezTo>
                    <a:pt x="461" y="155"/>
                    <a:pt x="273" y="0"/>
                    <a:pt x="0" y="85"/>
                  </a:cubicBezTo>
                </a:path>
              </a:pathLst>
            </a:custGeom>
            <a:noFill/>
            <a:ln cap="rnd" cmpd="sng" w="1400">
              <a:solidFill>
                <a:schemeClr val="dk2"/>
              </a:solidFill>
              <a:prstDash val="solid"/>
              <a:miter lim="470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8660073" y="2760607"/>
              <a:ext cx="47012" cy="13941"/>
            </a:xfrm>
            <a:custGeom>
              <a:rect b="b" l="l" r="r" t="t"/>
              <a:pathLst>
                <a:path extrusionOk="0" fill="none" h="137" w="462">
                  <a:moveTo>
                    <a:pt x="1" y="118"/>
                  </a:moveTo>
                  <a:cubicBezTo>
                    <a:pt x="1" y="118"/>
                    <a:pt x="212" y="1"/>
                    <a:pt x="462" y="137"/>
                  </a:cubicBezTo>
                </a:path>
              </a:pathLst>
            </a:custGeom>
            <a:noFill/>
            <a:ln cap="rnd" cmpd="sng" w="1400">
              <a:solidFill>
                <a:schemeClr val="dk2"/>
              </a:solidFill>
              <a:prstDash val="solid"/>
              <a:miter lim="470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8622321" y="2792558"/>
              <a:ext cx="354727" cy="301915"/>
            </a:xfrm>
            <a:custGeom>
              <a:rect b="b" l="l" r="r" t="t"/>
              <a:pathLst>
                <a:path extrusionOk="0" h="2967" w="3486">
                  <a:moveTo>
                    <a:pt x="3315" y="1"/>
                  </a:moveTo>
                  <a:cubicBezTo>
                    <a:pt x="3267" y="1"/>
                    <a:pt x="3227" y="11"/>
                    <a:pt x="3227" y="11"/>
                  </a:cubicBezTo>
                  <a:cubicBezTo>
                    <a:pt x="3227" y="11"/>
                    <a:pt x="2944" y="1046"/>
                    <a:pt x="2751" y="1046"/>
                  </a:cubicBezTo>
                  <a:cubicBezTo>
                    <a:pt x="2750" y="1046"/>
                    <a:pt x="2748" y="1046"/>
                    <a:pt x="2747" y="1046"/>
                  </a:cubicBezTo>
                  <a:cubicBezTo>
                    <a:pt x="1872" y="1018"/>
                    <a:pt x="52" y="783"/>
                    <a:pt x="52" y="783"/>
                  </a:cubicBezTo>
                  <a:lnTo>
                    <a:pt x="52" y="783"/>
                  </a:lnTo>
                  <a:cubicBezTo>
                    <a:pt x="52" y="783"/>
                    <a:pt x="0" y="2354"/>
                    <a:pt x="381" y="2641"/>
                  </a:cubicBezTo>
                  <a:cubicBezTo>
                    <a:pt x="740" y="2880"/>
                    <a:pt x="1123" y="2967"/>
                    <a:pt x="1475" y="2967"/>
                  </a:cubicBezTo>
                  <a:cubicBezTo>
                    <a:pt x="2065" y="2967"/>
                    <a:pt x="2572" y="2725"/>
                    <a:pt x="2752" y="2551"/>
                  </a:cubicBezTo>
                  <a:cubicBezTo>
                    <a:pt x="3123" y="2269"/>
                    <a:pt x="3486" y="1173"/>
                    <a:pt x="3439" y="933"/>
                  </a:cubicBezTo>
                  <a:cubicBezTo>
                    <a:pt x="3387" y="641"/>
                    <a:pt x="3476" y="124"/>
                    <a:pt x="3476" y="124"/>
                  </a:cubicBezTo>
                  <a:cubicBezTo>
                    <a:pt x="3468" y="22"/>
                    <a:pt x="3383" y="1"/>
                    <a:pt x="3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 name="Google Shape;975;p36"/>
            <p:cNvGrpSpPr/>
            <p:nvPr/>
          </p:nvGrpSpPr>
          <p:grpSpPr>
            <a:xfrm>
              <a:off x="8660752" y="2782411"/>
              <a:ext cx="203516" cy="141545"/>
              <a:chOff x="8342050" y="4169484"/>
              <a:chExt cx="67325" cy="46824"/>
            </a:xfrm>
          </p:grpSpPr>
          <p:sp>
            <p:nvSpPr>
              <p:cNvPr id="976" name="Google Shape;976;p36"/>
              <p:cNvSpPr/>
              <p:nvPr/>
            </p:nvSpPr>
            <p:spPr>
              <a:xfrm>
                <a:off x="8392409" y="4174095"/>
                <a:ext cx="16966" cy="16124"/>
              </a:xfrm>
              <a:custGeom>
                <a:rect b="b" l="l" r="r" t="t"/>
                <a:pathLst>
                  <a:path extrusionOk="0" h="479" w="504">
                    <a:moveTo>
                      <a:pt x="248" y="0"/>
                    </a:moveTo>
                    <a:cubicBezTo>
                      <a:pt x="127" y="0"/>
                      <a:pt x="23" y="95"/>
                      <a:pt x="15" y="218"/>
                    </a:cubicBezTo>
                    <a:cubicBezTo>
                      <a:pt x="1" y="350"/>
                      <a:pt x="95" y="467"/>
                      <a:pt x="226" y="477"/>
                    </a:cubicBezTo>
                    <a:cubicBezTo>
                      <a:pt x="235" y="478"/>
                      <a:pt x="244" y="478"/>
                      <a:pt x="253" y="478"/>
                    </a:cubicBezTo>
                    <a:cubicBezTo>
                      <a:pt x="377" y="478"/>
                      <a:pt x="477" y="388"/>
                      <a:pt x="490" y="265"/>
                    </a:cubicBezTo>
                    <a:cubicBezTo>
                      <a:pt x="504" y="133"/>
                      <a:pt x="405" y="16"/>
                      <a:pt x="273" y="2"/>
                    </a:cubicBezTo>
                    <a:cubicBezTo>
                      <a:pt x="265" y="1"/>
                      <a:pt x="257" y="0"/>
                      <a:pt x="2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8342050" y="4169484"/>
                <a:ext cx="17000" cy="16259"/>
              </a:xfrm>
              <a:custGeom>
                <a:rect b="b" l="l" r="r" t="t"/>
                <a:pathLst>
                  <a:path extrusionOk="0" h="483" w="505">
                    <a:moveTo>
                      <a:pt x="252" y="1"/>
                    </a:moveTo>
                    <a:cubicBezTo>
                      <a:pt x="128" y="1"/>
                      <a:pt x="28" y="95"/>
                      <a:pt x="15" y="219"/>
                    </a:cubicBezTo>
                    <a:cubicBezTo>
                      <a:pt x="1" y="350"/>
                      <a:pt x="100" y="468"/>
                      <a:pt x="231" y="482"/>
                    </a:cubicBezTo>
                    <a:cubicBezTo>
                      <a:pt x="237" y="482"/>
                      <a:pt x="243" y="483"/>
                      <a:pt x="249" y="483"/>
                    </a:cubicBezTo>
                    <a:cubicBezTo>
                      <a:pt x="374" y="483"/>
                      <a:pt x="481" y="391"/>
                      <a:pt x="490" y="266"/>
                    </a:cubicBezTo>
                    <a:cubicBezTo>
                      <a:pt x="504" y="134"/>
                      <a:pt x="410" y="16"/>
                      <a:pt x="278" y="2"/>
                    </a:cubicBezTo>
                    <a:cubicBezTo>
                      <a:pt x="270" y="1"/>
                      <a:pt x="261" y="1"/>
                      <a:pt x="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8362651" y="4207690"/>
                <a:ext cx="19188" cy="8618"/>
              </a:xfrm>
              <a:custGeom>
                <a:rect b="b" l="l" r="r" t="t"/>
                <a:pathLst>
                  <a:path extrusionOk="0" h="256" w="570">
                    <a:moveTo>
                      <a:pt x="0" y="1"/>
                    </a:moveTo>
                    <a:cubicBezTo>
                      <a:pt x="0" y="1"/>
                      <a:pt x="24" y="231"/>
                      <a:pt x="264" y="255"/>
                    </a:cubicBezTo>
                    <a:cubicBezTo>
                      <a:pt x="273" y="256"/>
                      <a:pt x="283" y="256"/>
                      <a:pt x="292" y="256"/>
                    </a:cubicBezTo>
                    <a:cubicBezTo>
                      <a:pt x="509" y="256"/>
                      <a:pt x="569" y="53"/>
                      <a:pt x="569" y="53"/>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36"/>
            <p:cNvSpPr/>
            <p:nvPr/>
          </p:nvSpPr>
          <p:spPr>
            <a:xfrm>
              <a:off x="8608890" y="4004963"/>
              <a:ext cx="297335" cy="245744"/>
            </a:xfrm>
            <a:custGeom>
              <a:rect b="b" l="l" r="r" t="t"/>
              <a:pathLst>
                <a:path extrusionOk="0" h="2415" w="2922">
                  <a:moveTo>
                    <a:pt x="1508" y="0"/>
                  </a:moveTo>
                  <a:cubicBezTo>
                    <a:pt x="1448" y="0"/>
                    <a:pt x="1374" y="234"/>
                    <a:pt x="1628" y="406"/>
                  </a:cubicBezTo>
                  <a:cubicBezTo>
                    <a:pt x="1708" y="457"/>
                    <a:pt x="1873" y="547"/>
                    <a:pt x="1929" y="627"/>
                  </a:cubicBezTo>
                  <a:cubicBezTo>
                    <a:pt x="1962" y="679"/>
                    <a:pt x="1896" y="867"/>
                    <a:pt x="1830" y="951"/>
                  </a:cubicBezTo>
                  <a:cubicBezTo>
                    <a:pt x="1764" y="1022"/>
                    <a:pt x="1275" y="1205"/>
                    <a:pt x="1082" y="1234"/>
                  </a:cubicBezTo>
                  <a:cubicBezTo>
                    <a:pt x="951" y="1257"/>
                    <a:pt x="358" y="1276"/>
                    <a:pt x="278" y="1323"/>
                  </a:cubicBezTo>
                  <a:cubicBezTo>
                    <a:pt x="222" y="1356"/>
                    <a:pt x="207" y="1422"/>
                    <a:pt x="217" y="1459"/>
                  </a:cubicBezTo>
                  <a:cubicBezTo>
                    <a:pt x="226" y="1483"/>
                    <a:pt x="311" y="1511"/>
                    <a:pt x="429" y="1539"/>
                  </a:cubicBezTo>
                  <a:cubicBezTo>
                    <a:pt x="278" y="1549"/>
                    <a:pt x="151" y="1563"/>
                    <a:pt x="85" y="1582"/>
                  </a:cubicBezTo>
                  <a:cubicBezTo>
                    <a:pt x="52" y="1591"/>
                    <a:pt x="0" y="1648"/>
                    <a:pt x="15" y="1709"/>
                  </a:cubicBezTo>
                  <a:cubicBezTo>
                    <a:pt x="24" y="1737"/>
                    <a:pt x="160" y="1775"/>
                    <a:pt x="349" y="1812"/>
                  </a:cubicBezTo>
                  <a:cubicBezTo>
                    <a:pt x="269" y="1822"/>
                    <a:pt x="203" y="1831"/>
                    <a:pt x="160" y="1840"/>
                  </a:cubicBezTo>
                  <a:cubicBezTo>
                    <a:pt x="127" y="1850"/>
                    <a:pt x="76" y="1911"/>
                    <a:pt x="90" y="1972"/>
                  </a:cubicBezTo>
                  <a:cubicBezTo>
                    <a:pt x="95" y="1996"/>
                    <a:pt x="226" y="2033"/>
                    <a:pt x="410" y="2071"/>
                  </a:cubicBezTo>
                  <a:cubicBezTo>
                    <a:pt x="367" y="2076"/>
                    <a:pt x="330" y="2085"/>
                    <a:pt x="306" y="2090"/>
                  </a:cubicBezTo>
                  <a:cubicBezTo>
                    <a:pt x="278" y="2099"/>
                    <a:pt x="231" y="2156"/>
                    <a:pt x="245" y="2212"/>
                  </a:cubicBezTo>
                  <a:cubicBezTo>
                    <a:pt x="259" y="2278"/>
                    <a:pt x="889" y="2405"/>
                    <a:pt x="1134" y="2414"/>
                  </a:cubicBezTo>
                  <a:cubicBezTo>
                    <a:pt x="1430" y="2395"/>
                    <a:pt x="2117" y="2207"/>
                    <a:pt x="2117" y="2207"/>
                  </a:cubicBezTo>
                  <a:cubicBezTo>
                    <a:pt x="2399" y="2090"/>
                    <a:pt x="2921" y="1680"/>
                    <a:pt x="2921" y="1680"/>
                  </a:cubicBezTo>
                  <a:cubicBezTo>
                    <a:pt x="2921" y="1680"/>
                    <a:pt x="2827" y="928"/>
                    <a:pt x="2757" y="688"/>
                  </a:cubicBezTo>
                  <a:cubicBezTo>
                    <a:pt x="2757" y="688"/>
                    <a:pt x="2239" y="298"/>
                    <a:pt x="2159" y="232"/>
                  </a:cubicBezTo>
                  <a:cubicBezTo>
                    <a:pt x="2108" y="185"/>
                    <a:pt x="1868" y="95"/>
                    <a:pt x="1515" y="1"/>
                  </a:cubicBezTo>
                  <a:cubicBezTo>
                    <a:pt x="1513" y="1"/>
                    <a:pt x="1511" y="0"/>
                    <a:pt x="15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36"/>
            <p:cNvGrpSpPr/>
            <p:nvPr/>
          </p:nvGrpSpPr>
          <p:grpSpPr>
            <a:xfrm>
              <a:off x="7232476" y="3723163"/>
              <a:ext cx="1581117" cy="503600"/>
              <a:chOff x="7869565" y="4480692"/>
              <a:chExt cx="523046" cy="166595"/>
            </a:xfrm>
          </p:grpSpPr>
          <p:sp>
            <p:nvSpPr>
              <p:cNvPr id="981" name="Google Shape;981;p36"/>
              <p:cNvSpPr/>
              <p:nvPr/>
            </p:nvSpPr>
            <p:spPr>
              <a:xfrm>
                <a:off x="7869565" y="4496345"/>
                <a:ext cx="52312" cy="12354"/>
              </a:xfrm>
              <a:custGeom>
                <a:rect b="b" l="l" r="r" t="t"/>
                <a:pathLst>
                  <a:path extrusionOk="0" h="367" w="1554">
                    <a:moveTo>
                      <a:pt x="1" y="1"/>
                    </a:moveTo>
                    <a:lnTo>
                      <a:pt x="1" y="1"/>
                    </a:lnTo>
                    <a:cubicBezTo>
                      <a:pt x="147" y="62"/>
                      <a:pt x="429" y="161"/>
                      <a:pt x="758" y="269"/>
                    </a:cubicBezTo>
                    <a:cubicBezTo>
                      <a:pt x="796" y="283"/>
                      <a:pt x="838" y="297"/>
                      <a:pt x="876" y="311"/>
                    </a:cubicBezTo>
                    <a:cubicBezTo>
                      <a:pt x="918" y="321"/>
                      <a:pt x="956" y="335"/>
                      <a:pt x="993" y="344"/>
                    </a:cubicBezTo>
                    <a:cubicBezTo>
                      <a:pt x="1073" y="353"/>
                      <a:pt x="1149" y="358"/>
                      <a:pt x="1219" y="363"/>
                    </a:cubicBezTo>
                    <a:cubicBezTo>
                      <a:pt x="1287" y="365"/>
                      <a:pt x="1351" y="366"/>
                      <a:pt x="1407" y="366"/>
                    </a:cubicBezTo>
                    <a:cubicBezTo>
                      <a:pt x="1464" y="366"/>
                      <a:pt x="1513" y="365"/>
                      <a:pt x="1553" y="363"/>
                    </a:cubicBezTo>
                    <a:cubicBezTo>
                      <a:pt x="1473" y="358"/>
                      <a:pt x="1356" y="349"/>
                      <a:pt x="1219" y="339"/>
                    </a:cubicBezTo>
                    <a:cubicBezTo>
                      <a:pt x="1153" y="335"/>
                      <a:pt x="1078" y="330"/>
                      <a:pt x="998" y="316"/>
                    </a:cubicBezTo>
                    <a:cubicBezTo>
                      <a:pt x="961" y="311"/>
                      <a:pt x="923" y="297"/>
                      <a:pt x="885" y="283"/>
                    </a:cubicBezTo>
                    <a:cubicBezTo>
                      <a:pt x="848" y="269"/>
                      <a:pt x="805" y="255"/>
                      <a:pt x="763" y="241"/>
                    </a:cubicBezTo>
                    <a:cubicBezTo>
                      <a:pt x="438" y="132"/>
                      <a:pt x="152" y="4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7869565" y="4486684"/>
                <a:ext cx="54197" cy="11546"/>
              </a:xfrm>
              <a:custGeom>
                <a:rect b="b" l="l" r="r" t="t"/>
                <a:pathLst>
                  <a:path extrusionOk="0" h="343" w="1610">
                    <a:moveTo>
                      <a:pt x="1" y="1"/>
                    </a:moveTo>
                    <a:lnTo>
                      <a:pt x="1" y="1"/>
                    </a:lnTo>
                    <a:cubicBezTo>
                      <a:pt x="156" y="62"/>
                      <a:pt x="443" y="170"/>
                      <a:pt x="786" y="264"/>
                    </a:cubicBezTo>
                    <a:cubicBezTo>
                      <a:pt x="956" y="311"/>
                      <a:pt x="1125" y="330"/>
                      <a:pt x="1266" y="339"/>
                    </a:cubicBezTo>
                    <a:cubicBezTo>
                      <a:pt x="1325" y="341"/>
                      <a:pt x="1379" y="343"/>
                      <a:pt x="1429" y="343"/>
                    </a:cubicBezTo>
                    <a:cubicBezTo>
                      <a:pt x="1499" y="343"/>
                      <a:pt x="1560" y="340"/>
                      <a:pt x="1610" y="335"/>
                    </a:cubicBezTo>
                    <a:cubicBezTo>
                      <a:pt x="1525" y="335"/>
                      <a:pt x="1407" y="330"/>
                      <a:pt x="1266" y="316"/>
                    </a:cubicBezTo>
                    <a:cubicBezTo>
                      <a:pt x="1125" y="307"/>
                      <a:pt x="961" y="288"/>
                      <a:pt x="791" y="236"/>
                    </a:cubicBezTo>
                    <a:cubicBezTo>
                      <a:pt x="453" y="147"/>
                      <a:pt x="161" y="4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7880673" y="4480692"/>
                <a:ext cx="46421" cy="7911"/>
              </a:xfrm>
              <a:custGeom>
                <a:rect b="b" l="l" r="r" t="t"/>
                <a:pathLst>
                  <a:path extrusionOk="0" h="235" w="1379">
                    <a:moveTo>
                      <a:pt x="0" y="0"/>
                    </a:moveTo>
                    <a:lnTo>
                      <a:pt x="0" y="0"/>
                    </a:lnTo>
                    <a:cubicBezTo>
                      <a:pt x="132" y="42"/>
                      <a:pt x="381" y="127"/>
                      <a:pt x="678" y="193"/>
                    </a:cubicBezTo>
                    <a:cubicBezTo>
                      <a:pt x="828" y="221"/>
                      <a:pt x="969" y="221"/>
                      <a:pt x="1087" y="231"/>
                    </a:cubicBezTo>
                    <a:cubicBezTo>
                      <a:pt x="1148" y="233"/>
                      <a:pt x="1204" y="234"/>
                      <a:pt x="1254" y="234"/>
                    </a:cubicBezTo>
                    <a:cubicBezTo>
                      <a:pt x="1303" y="234"/>
                      <a:pt x="1345" y="233"/>
                      <a:pt x="1378" y="231"/>
                    </a:cubicBezTo>
                    <a:cubicBezTo>
                      <a:pt x="1308" y="226"/>
                      <a:pt x="1209" y="216"/>
                      <a:pt x="1091" y="207"/>
                    </a:cubicBezTo>
                    <a:cubicBezTo>
                      <a:pt x="969" y="198"/>
                      <a:pt x="828" y="193"/>
                      <a:pt x="682" y="165"/>
                    </a:cubicBezTo>
                    <a:cubicBezTo>
                      <a:pt x="391" y="99"/>
                      <a:pt x="137" y="28"/>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8339525" y="4620189"/>
                <a:ext cx="51807" cy="8416"/>
              </a:xfrm>
              <a:custGeom>
                <a:rect b="b" l="l" r="r" t="t"/>
                <a:pathLst>
                  <a:path extrusionOk="0" h="250" w="1539">
                    <a:moveTo>
                      <a:pt x="1539" y="0"/>
                    </a:moveTo>
                    <a:lnTo>
                      <a:pt x="1539" y="0"/>
                    </a:lnTo>
                    <a:cubicBezTo>
                      <a:pt x="1383" y="33"/>
                      <a:pt x="1101" y="113"/>
                      <a:pt x="777" y="193"/>
                    </a:cubicBezTo>
                    <a:cubicBezTo>
                      <a:pt x="703" y="216"/>
                      <a:pt x="631" y="223"/>
                      <a:pt x="563" y="223"/>
                    </a:cubicBezTo>
                    <a:cubicBezTo>
                      <a:pt x="478" y="223"/>
                      <a:pt x="398" y="212"/>
                      <a:pt x="325" y="207"/>
                    </a:cubicBezTo>
                    <a:cubicBezTo>
                      <a:pt x="189" y="193"/>
                      <a:pt x="80" y="179"/>
                      <a:pt x="1" y="169"/>
                    </a:cubicBezTo>
                    <a:lnTo>
                      <a:pt x="1" y="169"/>
                    </a:lnTo>
                    <a:cubicBezTo>
                      <a:pt x="76" y="188"/>
                      <a:pt x="189" y="207"/>
                      <a:pt x="320" y="226"/>
                    </a:cubicBezTo>
                    <a:cubicBezTo>
                      <a:pt x="386" y="235"/>
                      <a:pt x="461" y="245"/>
                      <a:pt x="537" y="249"/>
                    </a:cubicBezTo>
                    <a:cubicBezTo>
                      <a:pt x="574" y="249"/>
                      <a:pt x="617" y="249"/>
                      <a:pt x="659" y="245"/>
                    </a:cubicBezTo>
                    <a:cubicBezTo>
                      <a:pt x="701" y="235"/>
                      <a:pt x="739" y="226"/>
                      <a:pt x="781" y="216"/>
                    </a:cubicBezTo>
                    <a:cubicBezTo>
                      <a:pt x="1111" y="136"/>
                      <a:pt x="1388" y="52"/>
                      <a:pt x="15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8336832" y="4629816"/>
                <a:ext cx="55779" cy="7978"/>
              </a:xfrm>
              <a:custGeom>
                <a:rect b="b" l="l" r="r" t="t"/>
                <a:pathLst>
                  <a:path extrusionOk="0" h="237" w="1657">
                    <a:moveTo>
                      <a:pt x="1656" y="1"/>
                    </a:moveTo>
                    <a:lnTo>
                      <a:pt x="1656" y="1"/>
                    </a:lnTo>
                    <a:cubicBezTo>
                      <a:pt x="1492" y="39"/>
                      <a:pt x="1191" y="123"/>
                      <a:pt x="838" y="189"/>
                    </a:cubicBezTo>
                    <a:cubicBezTo>
                      <a:pt x="791" y="198"/>
                      <a:pt x="748" y="203"/>
                      <a:pt x="706" y="208"/>
                    </a:cubicBezTo>
                    <a:cubicBezTo>
                      <a:pt x="664" y="208"/>
                      <a:pt x="621" y="208"/>
                      <a:pt x="579" y="203"/>
                    </a:cubicBezTo>
                    <a:cubicBezTo>
                      <a:pt x="499" y="198"/>
                      <a:pt x="419" y="194"/>
                      <a:pt x="349" y="189"/>
                    </a:cubicBezTo>
                    <a:cubicBezTo>
                      <a:pt x="203" y="175"/>
                      <a:pt x="85" y="166"/>
                      <a:pt x="1" y="156"/>
                    </a:cubicBezTo>
                    <a:lnTo>
                      <a:pt x="1" y="156"/>
                    </a:lnTo>
                    <a:cubicBezTo>
                      <a:pt x="81" y="170"/>
                      <a:pt x="203" y="189"/>
                      <a:pt x="344" y="208"/>
                    </a:cubicBezTo>
                    <a:cubicBezTo>
                      <a:pt x="419" y="217"/>
                      <a:pt x="494" y="222"/>
                      <a:pt x="579" y="231"/>
                    </a:cubicBezTo>
                    <a:cubicBezTo>
                      <a:pt x="621" y="231"/>
                      <a:pt x="664" y="236"/>
                      <a:pt x="706" y="236"/>
                    </a:cubicBezTo>
                    <a:cubicBezTo>
                      <a:pt x="753" y="231"/>
                      <a:pt x="795" y="227"/>
                      <a:pt x="843" y="217"/>
                    </a:cubicBezTo>
                    <a:cubicBezTo>
                      <a:pt x="1195" y="147"/>
                      <a:pt x="1496" y="53"/>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8338886" y="4640588"/>
                <a:ext cx="53557" cy="6699"/>
              </a:xfrm>
              <a:custGeom>
                <a:rect b="b" l="l" r="r" t="t"/>
                <a:pathLst>
                  <a:path extrusionOk="0" h="199" w="1591">
                    <a:moveTo>
                      <a:pt x="1591" y="1"/>
                    </a:moveTo>
                    <a:lnTo>
                      <a:pt x="1591" y="1"/>
                    </a:lnTo>
                    <a:cubicBezTo>
                      <a:pt x="1435" y="48"/>
                      <a:pt x="1139" y="100"/>
                      <a:pt x="800" y="156"/>
                    </a:cubicBezTo>
                    <a:cubicBezTo>
                      <a:pt x="758" y="165"/>
                      <a:pt x="716" y="170"/>
                      <a:pt x="673" y="170"/>
                    </a:cubicBezTo>
                    <a:cubicBezTo>
                      <a:pt x="636" y="170"/>
                      <a:pt x="593" y="170"/>
                      <a:pt x="556" y="165"/>
                    </a:cubicBezTo>
                    <a:cubicBezTo>
                      <a:pt x="476" y="161"/>
                      <a:pt x="401" y="151"/>
                      <a:pt x="330" y="142"/>
                    </a:cubicBezTo>
                    <a:cubicBezTo>
                      <a:pt x="194" y="123"/>
                      <a:pt x="81" y="104"/>
                      <a:pt x="1" y="95"/>
                    </a:cubicBezTo>
                    <a:lnTo>
                      <a:pt x="1" y="95"/>
                    </a:lnTo>
                    <a:cubicBezTo>
                      <a:pt x="76" y="114"/>
                      <a:pt x="194" y="137"/>
                      <a:pt x="330" y="161"/>
                    </a:cubicBezTo>
                    <a:cubicBezTo>
                      <a:pt x="396" y="170"/>
                      <a:pt x="471" y="184"/>
                      <a:pt x="551" y="189"/>
                    </a:cubicBezTo>
                    <a:cubicBezTo>
                      <a:pt x="593" y="194"/>
                      <a:pt x="631" y="198"/>
                      <a:pt x="673" y="198"/>
                    </a:cubicBezTo>
                    <a:cubicBezTo>
                      <a:pt x="716" y="198"/>
                      <a:pt x="763" y="189"/>
                      <a:pt x="805" y="184"/>
                    </a:cubicBezTo>
                    <a:cubicBezTo>
                      <a:pt x="1144" y="128"/>
                      <a:pt x="1440" y="62"/>
                      <a:pt x="15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36"/>
            <p:cNvSpPr/>
            <p:nvPr/>
          </p:nvSpPr>
          <p:spPr>
            <a:xfrm>
              <a:off x="8888920" y="3889166"/>
              <a:ext cx="472460" cy="282988"/>
            </a:xfrm>
            <a:custGeom>
              <a:rect b="b" l="l" r="r" t="t"/>
              <a:pathLst>
                <a:path extrusionOk="0" h="2781" w="4643">
                  <a:moveTo>
                    <a:pt x="4643" y="1"/>
                  </a:moveTo>
                  <a:lnTo>
                    <a:pt x="4643" y="1"/>
                  </a:lnTo>
                  <a:cubicBezTo>
                    <a:pt x="2145" y="1200"/>
                    <a:pt x="0" y="1817"/>
                    <a:pt x="0" y="1817"/>
                  </a:cubicBezTo>
                  <a:lnTo>
                    <a:pt x="188" y="2781"/>
                  </a:lnTo>
                  <a:cubicBezTo>
                    <a:pt x="188" y="2781"/>
                    <a:pt x="2065" y="2724"/>
                    <a:pt x="4172" y="2339"/>
                  </a:cubicBezTo>
                  <a:lnTo>
                    <a:pt x="46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8882713" y="3889166"/>
              <a:ext cx="478667" cy="288381"/>
            </a:xfrm>
            <a:custGeom>
              <a:rect b="b" l="l" r="r" t="t"/>
              <a:pathLst>
                <a:path extrusionOk="0" h="2834" w="4704">
                  <a:moveTo>
                    <a:pt x="4704" y="1"/>
                  </a:moveTo>
                  <a:lnTo>
                    <a:pt x="4704" y="1"/>
                  </a:lnTo>
                  <a:cubicBezTo>
                    <a:pt x="4247" y="198"/>
                    <a:pt x="3594" y="485"/>
                    <a:pt x="2799" y="801"/>
                  </a:cubicBezTo>
                  <a:cubicBezTo>
                    <a:pt x="2399" y="956"/>
                    <a:pt x="1966" y="1120"/>
                    <a:pt x="1505" y="1280"/>
                  </a:cubicBezTo>
                  <a:cubicBezTo>
                    <a:pt x="1275" y="1365"/>
                    <a:pt x="1040" y="1445"/>
                    <a:pt x="795" y="1525"/>
                  </a:cubicBezTo>
                  <a:cubicBezTo>
                    <a:pt x="673" y="1567"/>
                    <a:pt x="550" y="1605"/>
                    <a:pt x="423" y="1647"/>
                  </a:cubicBezTo>
                  <a:cubicBezTo>
                    <a:pt x="362" y="1666"/>
                    <a:pt x="301" y="1685"/>
                    <a:pt x="235" y="1708"/>
                  </a:cubicBezTo>
                  <a:cubicBezTo>
                    <a:pt x="155" y="1732"/>
                    <a:pt x="80" y="1755"/>
                    <a:pt x="0" y="1779"/>
                  </a:cubicBezTo>
                  <a:cubicBezTo>
                    <a:pt x="52" y="2056"/>
                    <a:pt x="108" y="2329"/>
                    <a:pt x="160" y="2597"/>
                  </a:cubicBezTo>
                  <a:cubicBezTo>
                    <a:pt x="174" y="2673"/>
                    <a:pt x="188" y="2748"/>
                    <a:pt x="207" y="2828"/>
                  </a:cubicBezTo>
                  <a:cubicBezTo>
                    <a:pt x="205" y="2833"/>
                    <a:pt x="207" y="2834"/>
                    <a:pt x="210" y="2834"/>
                  </a:cubicBezTo>
                  <a:cubicBezTo>
                    <a:pt x="214" y="2834"/>
                    <a:pt x="219" y="2833"/>
                    <a:pt x="221" y="2833"/>
                  </a:cubicBezTo>
                  <a:lnTo>
                    <a:pt x="292" y="2833"/>
                  </a:lnTo>
                  <a:lnTo>
                    <a:pt x="343" y="2828"/>
                  </a:lnTo>
                  <a:lnTo>
                    <a:pt x="437" y="2823"/>
                  </a:lnTo>
                  <a:cubicBezTo>
                    <a:pt x="564" y="2818"/>
                    <a:pt x="687" y="2809"/>
                    <a:pt x="809" y="2800"/>
                  </a:cubicBezTo>
                  <a:cubicBezTo>
                    <a:pt x="1298" y="2767"/>
                    <a:pt x="1764" y="2724"/>
                    <a:pt x="2187" y="2673"/>
                  </a:cubicBezTo>
                  <a:cubicBezTo>
                    <a:pt x="3039" y="2569"/>
                    <a:pt x="3744" y="2447"/>
                    <a:pt x="4233" y="2339"/>
                  </a:cubicBezTo>
                  <a:lnTo>
                    <a:pt x="4233" y="2339"/>
                  </a:lnTo>
                  <a:cubicBezTo>
                    <a:pt x="3739" y="2414"/>
                    <a:pt x="3029" y="2513"/>
                    <a:pt x="2178" y="2593"/>
                  </a:cubicBezTo>
                  <a:cubicBezTo>
                    <a:pt x="1754" y="2635"/>
                    <a:pt x="1294" y="2673"/>
                    <a:pt x="804" y="2701"/>
                  </a:cubicBezTo>
                  <a:cubicBezTo>
                    <a:pt x="682" y="2706"/>
                    <a:pt x="560" y="2715"/>
                    <a:pt x="433" y="2720"/>
                  </a:cubicBezTo>
                  <a:lnTo>
                    <a:pt x="339" y="2724"/>
                  </a:lnTo>
                  <a:lnTo>
                    <a:pt x="292" y="2724"/>
                  </a:lnTo>
                  <a:cubicBezTo>
                    <a:pt x="282" y="2677"/>
                    <a:pt x="273" y="2626"/>
                    <a:pt x="263" y="2579"/>
                  </a:cubicBezTo>
                  <a:cubicBezTo>
                    <a:pt x="221" y="2339"/>
                    <a:pt x="174" y="2099"/>
                    <a:pt x="122" y="1854"/>
                  </a:cubicBezTo>
                  <a:cubicBezTo>
                    <a:pt x="174" y="1840"/>
                    <a:pt x="221" y="1826"/>
                    <a:pt x="268" y="1812"/>
                  </a:cubicBezTo>
                  <a:cubicBezTo>
                    <a:pt x="329" y="1788"/>
                    <a:pt x="395" y="1770"/>
                    <a:pt x="456" y="1751"/>
                  </a:cubicBezTo>
                  <a:cubicBezTo>
                    <a:pt x="583" y="1708"/>
                    <a:pt x="706" y="1671"/>
                    <a:pt x="828" y="1628"/>
                  </a:cubicBezTo>
                  <a:cubicBezTo>
                    <a:pt x="1072" y="1548"/>
                    <a:pt x="1308" y="1464"/>
                    <a:pt x="1538" y="1379"/>
                  </a:cubicBezTo>
                  <a:cubicBezTo>
                    <a:pt x="1999" y="1210"/>
                    <a:pt x="2432" y="1040"/>
                    <a:pt x="2827" y="871"/>
                  </a:cubicBezTo>
                  <a:cubicBezTo>
                    <a:pt x="3617" y="542"/>
                    <a:pt x="4262" y="227"/>
                    <a:pt x="4704" y="1"/>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6"/>
            <p:cNvSpPr/>
            <p:nvPr/>
          </p:nvSpPr>
          <p:spPr>
            <a:xfrm>
              <a:off x="9192762" y="3560906"/>
              <a:ext cx="97280" cy="361443"/>
            </a:xfrm>
            <a:custGeom>
              <a:rect b="b" l="l" r="r" t="t"/>
              <a:pathLst>
                <a:path extrusionOk="0" h="3552" w="956">
                  <a:moveTo>
                    <a:pt x="956" y="3551"/>
                  </a:moveTo>
                  <a:lnTo>
                    <a:pt x="1" y="0"/>
                  </a:lnTo>
                </a:path>
              </a:pathLst>
            </a:custGeom>
            <a:solidFill>
              <a:srgbClr val="5EE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6"/>
            <p:cNvSpPr/>
            <p:nvPr/>
          </p:nvSpPr>
          <p:spPr>
            <a:xfrm>
              <a:off x="9192762" y="3560906"/>
              <a:ext cx="97280" cy="361443"/>
            </a:xfrm>
            <a:custGeom>
              <a:rect b="b" l="l" r="r" t="t"/>
              <a:pathLst>
                <a:path extrusionOk="0" h="3552" w="956">
                  <a:moveTo>
                    <a:pt x="1" y="0"/>
                  </a:moveTo>
                  <a:cubicBezTo>
                    <a:pt x="62" y="367"/>
                    <a:pt x="222" y="1030"/>
                    <a:pt x="424" y="1792"/>
                  </a:cubicBezTo>
                  <a:cubicBezTo>
                    <a:pt x="627" y="2550"/>
                    <a:pt x="829" y="3208"/>
                    <a:pt x="956" y="3551"/>
                  </a:cubicBezTo>
                  <a:cubicBezTo>
                    <a:pt x="890" y="3189"/>
                    <a:pt x="735" y="2521"/>
                    <a:pt x="528" y="1764"/>
                  </a:cubicBezTo>
                  <a:cubicBezTo>
                    <a:pt x="326" y="1002"/>
                    <a:pt x="128" y="348"/>
                    <a:pt x="1"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7345530" y="2667221"/>
              <a:ext cx="121193" cy="77641"/>
            </a:xfrm>
            <a:custGeom>
              <a:rect b="b" l="l" r="r" t="t"/>
              <a:pathLst>
                <a:path extrusionOk="0" h="763" w="1191">
                  <a:moveTo>
                    <a:pt x="1190" y="1"/>
                  </a:moveTo>
                  <a:cubicBezTo>
                    <a:pt x="1077" y="90"/>
                    <a:pt x="875" y="259"/>
                    <a:pt x="635" y="448"/>
                  </a:cubicBezTo>
                  <a:cubicBezTo>
                    <a:pt x="513" y="532"/>
                    <a:pt x="381" y="589"/>
                    <a:pt x="273" y="640"/>
                  </a:cubicBezTo>
                  <a:cubicBezTo>
                    <a:pt x="160" y="692"/>
                    <a:pt x="66" y="734"/>
                    <a:pt x="0" y="763"/>
                  </a:cubicBezTo>
                  <a:cubicBezTo>
                    <a:pt x="71" y="739"/>
                    <a:pt x="165" y="706"/>
                    <a:pt x="278" y="659"/>
                  </a:cubicBezTo>
                  <a:cubicBezTo>
                    <a:pt x="390" y="612"/>
                    <a:pt x="527" y="560"/>
                    <a:pt x="654" y="466"/>
                  </a:cubicBezTo>
                  <a:cubicBezTo>
                    <a:pt x="894" y="283"/>
                    <a:pt x="1087" y="99"/>
                    <a:pt x="1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36"/>
            <p:cNvGrpSpPr/>
            <p:nvPr/>
          </p:nvGrpSpPr>
          <p:grpSpPr>
            <a:xfrm>
              <a:off x="8666553" y="2793604"/>
              <a:ext cx="181028" cy="41314"/>
              <a:chOff x="8343969" y="4173186"/>
              <a:chExt cx="59885" cy="13667"/>
            </a:xfrm>
          </p:grpSpPr>
          <p:sp>
            <p:nvSpPr>
              <p:cNvPr id="993" name="Google Shape;993;p36"/>
              <p:cNvSpPr/>
              <p:nvPr/>
            </p:nvSpPr>
            <p:spPr>
              <a:xfrm>
                <a:off x="8394328" y="4177765"/>
                <a:ext cx="9526" cy="9089"/>
              </a:xfrm>
              <a:custGeom>
                <a:rect b="b" l="l" r="r" t="t"/>
                <a:pathLst>
                  <a:path extrusionOk="0" h="270" w="283">
                    <a:moveTo>
                      <a:pt x="146" y="1"/>
                    </a:moveTo>
                    <a:cubicBezTo>
                      <a:pt x="75" y="1"/>
                      <a:pt x="14" y="51"/>
                      <a:pt x="5" y="123"/>
                    </a:cubicBezTo>
                    <a:cubicBezTo>
                      <a:pt x="0" y="198"/>
                      <a:pt x="52" y="264"/>
                      <a:pt x="127" y="269"/>
                    </a:cubicBezTo>
                    <a:cubicBezTo>
                      <a:pt x="133" y="270"/>
                      <a:pt x="138" y="270"/>
                      <a:pt x="143" y="270"/>
                    </a:cubicBezTo>
                    <a:cubicBezTo>
                      <a:pt x="212" y="270"/>
                      <a:pt x="268" y="216"/>
                      <a:pt x="273" y="147"/>
                    </a:cubicBezTo>
                    <a:cubicBezTo>
                      <a:pt x="282" y="76"/>
                      <a:pt x="226" y="10"/>
                      <a:pt x="155" y="1"/>
                    </a:cubicBezTo>
                    <a:cubicBezTo>
                      <a:pt x="152" y="1"/>
                      <a:pt x="14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6"/>
              <p:cNvSpPr/>
              <p:nvPr/>
            </p:nvSpPr>
            <p:spPr>
              <a:xfrm>
                <a:off x="8343969" y="4173186"/>
                <a:ext cx="9526" cy="9089"/>
              </a:xfrm>
              <a:custGeom>
                <a:rect b="b" l="l" r="r" t="t"/>
                <a:pathLst>
                  <a:path extrusionOk="0" h="270" w="283">
                    <a:moveTo>
                      <a:pt x="146" y="0"/>
                    </a:moveTo>
                    <a:cubicBezTo>
                      <a:pt x="75" y="0"/>
                      <a:pt x="14" y="51"/>
                      <a:pt x="10" y="123"/>
                    </a:cubicBezTo>
                    <a:cubicBezTo>
                      <a:pt x="0" y="198"/>
                      <a:pt x="57" y="264"/>
                      <a:pt x="127" y="269"/>
                    </a:cubicBezTo>
                    <a:cubicBezTo>
                      <a:pt x="133" y="269"/>
                      <a:pt x="138" y="270"/>
                      <a:pt x="144" y="270"/>
                    </a:cubicBezTo>
                    <a:cubicBezTo>
                      <a:pt x="212" y="270"/>
                      <a:pt x="269" y="216"/>
                      <a:pt x="278" y="151"/>
                    </a:cubicBezTo>
                    <a:cubicBezTo>
                      <a:pt x="282" y="76"/>
                      <a:pt x="231" y="10"/>
                      <a:pt x="155" y="0"/>
                    </a:cubicBezTo>
                    <a:cubicBezTo>
                      <a:pt x="152" y="0"/>
                      <a:pt x="149" y="0"/>
                      <a:pt x="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45"/>
          <p:cNvSpPr txBox="1"/>
          <p:nvPr>
            <p:ph type="title"/>
          </p:nvPr>
        </p:nvSpPr>
        <p:spPr>
          <a:xfrm>
            <a:off x="720000" y="1163700"/>
            <a:ext cx="3233100" cy="11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5"/>
          <p:cNvSpPr txBox="1"/>
          <p:nvPr>
            <p:ph idx="1" type="subTitle"/>
          </p:nvPr>
        </p:nvSpPr>
        <p:spPr>
          <a:xfrm>
            <a:off x="720000" y="2317950"/>
            <a:ext cx="3233100" cy="10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58" name="Google Shape;1358;p45"/>
          <p:cNvPicPr preferRelativeResize="0"/>
          <p:nvPr/>
        </p:nvPicPr>
        <p:blipFill rotWithShape="1">
          <a:blip r:embed="rId3">
            <a:alphaModFix/>
          </a:blip>
          <a:srcRect b="0" l="0" r="35724" t="11371"/>
          <a:stretch/>
        </p:blipFill>
        <p:spPr>
          <a:xfrm>
            <a:off x="623975" y="88225"/>
            <a:ext cx="6444974" cy="4384049"/>
          </a:xfrm>
          <a:prstGeom prst="rect">
            <a:avLst/>
          </a:prstGeom>
          <a:noFill/>
          <a:ln>
            <a:noFill/>
          </a:ln>
        </p:spPr>
      </p:pic>
      <p:sp>
        <p:nvSpPr>
          <p:cNvPr id="1359" name="Google Shape;1359;p45"/>
          <p:cNvSpPr txBox="1"/>
          <p:nvPr/>
        </p:nvSpPr>
        <p:spPr>
          <a:xfrm>
            <a:off x="3755025" y="4527900"/>
            <a:ext cx="5189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rgbClr val="4A86E8"/>
                </a:solidFill>
                <a:hlinkClick r:id="rId4">
                  <a:extLst>
                    <a:ext uri="{A12FA001-AC4F-418D-AE19-62706E023703}">
                      <ahyp:hlinkClr val="tx"/>
                    </a:ext>
                  </a:extLst>
                </a:hlinkClick>
              </a:rPr>
              <a:t>http://molprobity.biochem.duke.edu/index.php</a:t>
            </a:r>
            <a:endParaRPr u="sng">
              <a:solidFill>
                <a:srgbClr val="4A86E8"/>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46"/>
          <p:cNvSpPr txBox="1"/>
          <p:nvPr>
            <p:ph type="title"/>
          </p:nvPr>
        </p:nvSpPr>
        <p:spPr>
          <a:xfrm>
            <a:off x="720000" y="1163700"/>
            <a:ext cx="3233100" cy="11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txBox="1"/>
          <p:nvPr>
            <p:ph idx="1" type="subTitle"/>
          </p:nvPr>
        </p:nvSpPr>
        <p:spPr>
          <a:xfrm>
            <a:off x="720000" y="2317950"/>
            <a:ext cx="3233100" cy="10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66" name="Google Shape;1366;p46"/>
          <p:cNvPicPr preferRelativeResize="0"/>
          <p:nvPr/>
        </p:nvPicPr>
        <p:blipFill rotWithShape="1">
          <a:blip r:embed="rId3">
            <a:alphaModFix/>
          </a:blip>
          <a:srcRect b="21880" l="4135" r="61342" t="23074"/>
          <a:stretch/>
        </p:blipFill>
        <p:spPr>
          <a:xfrm>
            <a:off x="130700" y="560000"/>
            <a:ext cx="4823976" cy="4326526"/>
          </a:xfrm>
          <a:prstGeom prst="rect">
            <a:avLst/>
          </a:prstGeom>
          <a:noFill/>
          <a:ln>
            <a:noFill/>
          </a:ln>
        </p:spPr>
      </p:pic>
      <p:pic>
        <p:nvPicPr>
          <p:cNvPr id="1367" name="Google Shape;1367;p46"/>
          <p:cNvPicPr preferRelativeResize="0"/>
          <p:nvPr/>
        </p:nvPicPr>
        <p:blipFill rotWithShape="1">
          <a:blip r:embed="rId4">
            <a:alphaModFix/>
          </a:blip>
          <a:srcRect b="0" l="7255" r="36460" t="12861"/>
          <a:stretch/>
        </p:blipFill>
        <p:spPr>
          <a:xfrm>
            <a:off x="4295850" y="292875"/>
            <a:ext cx="4637198" cy="4655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47"/>
          <p:cNvSpPr txBox="1"/>
          <p:nvPr>
            <p:ph type="title"/>
          </p:nvPr>
        </p:nvSpPr>
        <p:spPr>
          <a:xfrm>
            <a:off x="616450" y="237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373" name="Google Shape;1373;p47"/>
          <p:cNvSpPr txBox="1"/>
          <p:nvPr>
            <p:ph idx="4294967295" type="subTitle"/>
          </p:nvPr>
        </p:nvSpPr>
        <p:spPr>
          <a:xfrm>
            <a:off x="717800" y="1097275"/>
            <a:ext cx="6811500" cy="32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STRIDE ALGORITHM WEB Page:</a:t>
            </a:r>
            <a:endParaRPr/>
          </a:p>
          <a:p>
            <a:pPr indent="0" lvl="0" marL="0" rtl="0" algn="l">
              <a:spcBef>
                <a:spcPts val="0"/>
              </a:spcBef>
              <a:spcAft>
                <a:spcPts val="0"/>
              </a:spcAft>
              <a:buNone/>
            </a:pPr>
            <a:r>
              <a:rPr lang="en" u="sng">
                <a:solidFill>
                  <a:srgbClr val="0000FF"/>
                </a:solidFill>
                <a:hlinkClick r:id="rId3">
                  <a:extLst>
                    <a:ext uri="{A12FA001-AC4F-418D-AE19-62706E023703}">
                      <ahyp:hlinkClr val="tx"/>
                    </a:ext>
                  </a:extLst>
                </a:hlinkClick>
              </a:rPr>
              <a:t>http://webclu.bio.wzw.tum.de/stride/</a:t>
            </a:r>
            <a:endParaRPr>
              <a:solidFill>
                <a:srgbClr val="0000FF"/>
              </a:solidFill>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t/>
            </a:r>
            <a:endParaRPr b="1" sz="800">
              <a:latin typeface="Montserrat"/>
              <a:ea typeface="Montserrat"/>
              <a:cs typeface="Montserrat"/>
              <a:sym typeface="Montserrat"/>
            </a:endParaRPr>
          </a:p>
          <a:p>
            <a:pPr indent="0" lvl="0" marL="0" rtl="0" algn="l">
              <a:spcBef>
                <a:spcPts val="0"/>
              </a:spcBef>
              <a:spcAft>
                <a:spcPts val="0"/>
              </a:spcAft>
              <a:buNone/>
            </a:pPr>
            <a:r>
              <a:rPr b="1" lang="en" sz="1600">
                <a:latin typeface="Montserrat"/>
                <a:ea typeface="Montserrat"/>
                <a:cs typeface="Montserrat"/>
                <a:sym typeface="Montserrat"/>
              </a:rPr>
              <a:t>Research Papers:</a:t>
            </a:r>
            <a:endParaRPr b="1" sz="1600">
              <a:latin typeface="Montserrat"/>
              <a:ea typeface="Montserrat"/>
              <a:cs typeface="Montserrat"/>
              <a:sym typeface="Montserrat"/>
            </a:endParaRPr>
          </a:p>
          <a:p>
            <a:pPr indent="0" lvl="0" marL="0" rtl="0" algn="l">
              <a:spcBef>
                <a:spcPts val="0"/>
              </a:spcBef>
              <a:spcAft>
                <a:spcPts val="0"/>
              </a:spcAft>
              <a:buNone/>
            </a:pPr>
            <a:r>
              <a:t/>
            </a:r>
            <a:endParaRPr b="1" sz="1600">
              <a:latin typeface="Montserrat"/>
              <a:ea typeface="Montserrat"/>
              <a:cs typeface="Montserrat"/>
              <a:sym typeface="Montserrat"/>
            </a:endParaRPr>
          </a:p>
          <a:p>
            <a:pPr indent="-317500" lvl="0" marL="457200" rtl="0" algn="l">
              <a:spcBef>
                <a:spcPts val="0"/>
              </a:spcBef>
              <a:spcAft>
                <a:spcPts val="0"/>
              </a:spcAft>
              <a:buClr>
                <a:srgbClr val="4A86E8"/>
              </a:buClr>
              <a:buSzPts val="1400"/>
              <a:buChar char="●"/>
            </a:pPr>
            <a:r>
              <a:rPr lang="en" u="sng">
                <a:solidFill>
                  <a:srgbClr val="4A86E8"/>
                </a:solidFill>
                <a:hlinkClick r:id="rId4">
                  <a:extLst>
                    <a:ext uri="{A12FA001-AC4F-418D-AE19-62706E023703}">
                      <ahyp:hlinkClr val="tx"/>
                    </a:ext>
                  </a:extLst>
                </a:hlinkClick>
              </a:rPr>
              <a:t>https://bmcbioinformatics.biomedcentral.com/articles/10.1186/1471-2105-10-437</a:t>
            </a:r>
            <a:endParaRPr>
              <a:solidFill>
                <a:srgbClr val="4A86E8"/>
              </a:solidFill>
            </a:endParaRPr>
          </a:p>
          <a:p>
            <a:pPr indent="-317500" lvl="0" marL="457200" rtl="0" algn="l">
              <a:spcBef>
                <a:spcPts val="0"/>
              </a:spcBef>
              <a:spcAft>
                <a:spcPts val="0"/>
              </a:spcAft>
              <a:buClr>
                <a:srgbClr val="4A86E8"/>
              </a:buClr>
              <a:buSzPts val="1400"/>
              <a:buChar char="●"/>
            </a:pPr>
            <a:r>
              <a:rPr lang="en" u="sng">
                <a:solidFill>
                  <a:srgbClr val="4A86E8"/>
                </a:solidFill>
                <a:hlinkClick r:id="rId5">
                  <a:extLst>
                    <a:ext uri="{A12FA001-AC4F-418D-AE19-62706E023703}">
                      <ahyp:hlinkClr val="tx"/>
                    </a:ext>
                  </a:extLst>
                </a:hlinkClick>
              </a:rPr>
              <a:t>https://www.ncbi.nlm.nih.gov/pmc/articles/PMC1891663/</a:t>
            </a:r>
            <a:endParaRPr>
              <a:solidFill>
                <a:srgbClr val="4A86E8"/>
              </a:solidFill>
            </a:endParaRPr>
          </a:p>
          <a:p>
            <a:pPr indent="0" lvl="0" marL="0" rtl="0" algn="l">
              <a:spcBef>
                <a:spcPts val="0"/>
              </a:spcBef>
              <a:spcAft>
                <a:spcPts val="0"/>
              </a:spcAft>
              <a:buNone/>
            </a:pPr>
            <a:r>
              <a:t/>
            </a:r>
            <a:endParaRPr/>
          </a:p>
          <a:p>
            <a:pPr indent="-317500" lvl="0" marL="457200" rtl="0" algn="l">
              <a:spcBef>
                <a:spcPts val="0"/>
              </a:spcBef>
              <a:spcAft>
                <a:spcPts val="0"/>
              </a:spcAft>
              <a:buClr>
                <a:srgbClr val="4A86E8"/>
              </a:buClr>
              <a:buSzPts val="1400"/>
              <a:buChar char="●"/>
            </a:pPr>
            <a:r>
              <a:rPr lang="en" u="sng">
                <a:solidFill>
                  <a:srgbClr val="4A86E8"/>
                </a:solidFill>
                <a:hlinkClick r:id="rId6">
                  <a:extLst>
                    <a:ext uri="{A12FA001-AC4F-418D-AE19-62706E023703}">
                      <ahyp:hlinkClr val="tx"/>
                    </a:ext>
                  </a:extLst>
                </a:hlinkClick>
              </a:rPr>
              <a:t>http://molprobity.biochem.duke.edu/index.php</a:t>
            </a:r>
            <a:endParaRPr>
              <a:solidFill>
                <a:srgbClr val="4A86E8"/>
              </a:solidFill>
            </a:endParaRPr>
          </a:p>
          <a:p>
            <a:pPr indent="-317500" lvl="0" marL="457200" rtl="0" algn="l">
              <a:spcBef>
                <a:spcPts val="0"/>
              </a:spcBef>
              <a:spcAft>
                <a:spcPts val="0"/>
              </a:spcAft>
              <a:buClr>
                <a:srgbClr val="4A86E8"/>
              </a:buClr>
              <a:buSzPts val="1400"/>
              <a:buChar char="●"/>
            </a:pPr>
            <a:r>
              <a:rPr lang="en" u="sng">
                <a:solidFill>
                  <a:srgbClr val="4A86E8"/>
                </a:solidFill>
                <a:hlinkClick r:id="rId7">
                  <a:extLst>
                    <a:ext uri="{A12FA001-AC4F-418D-AE19-62706E023703}">
                      <ahyp:hlinkClr val="tx"/>
                    </a:ext>
                  </a:extLst>
                </a:hlinkClick>
              </a:rPr>
              <a:t>https://link.springer.com/chapter/10.1007/978-3-319-01845-4_13</a:t>
            </a:r>
            <a:endParaRPr>
              <a:solidFill>
                <a:srgbClr val="4A86E8"/>
              </a:solidFill>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48"/>
          <p:cNvSpPr/>
          <p:nvPr/>
        </p:nvSpPr>
        <p:spPr>
          <a:xfrm flipH="1" rot="10800000">
            <a:off x="715100" y="2602612"/>
            <a:ext cx="3312007" cy="2287613"/>
          </a:xfrm>
          <a:custGeom>
            <a:rect b="b" l="l" r="r" t="t"/>
            <a:pathLst>
              <a:path extrusionOk="0" h="28701" w="50749">
                <a:moveTo>
                  <a:pt x="17710" y="0"/>
                </a:moveTo>
                <a:cubicBezTo>
                  <a:pt x="17627" y="0"/>
                  <a:pt x="17544" y="2"/>
                  <a:pt x="17461" y="5"/>
                </a:cubicBezTo>
                <a:cubicBezTo>
                  <a:pt x="15066" y="104"/>
                  <a:pt x="12912" y="1680"/>
                  <a:pt x="11501" y="3665"/>
                </a:cubicBezTo>
                <a:cubicBezTo>
                  <a:pt x="10415" y="5189"/>
                  <a:pt x="9681" y="6967"/>
                  <a:pt x="8505" y="8420"/>
                </a:cubicBezTo>
                <a:cubicBezTo>
                  <a:pt x="7070" y="10203"/>
                  <a:pt x="5066" y="11388"/>
                  <a:pt x="3453" y="13002"/>
                </a:cubicBezTo>
                <a:cubicBezTo>
                  <a:pt x="1238" y="15217"/>
                  <a:pt x="1" y="18500"/>
                  <a:pt x="664" y="21614"/>
                </a:cubicBezTo>
                <a:cubicBezTo>
                  <a:pt x="1414" y="25125"/>
                  <a:pt x="5567" y="28700"/>
                  <a:pt x="12333" y="28700"/>
                </a:cubicBezTo>
                <a:cubicBezTo>
                  <a:pt x="13880" y="28700"/>
                  <a:pt x="15565" y="28513"/>
                  <a:pt x="17376" y="28096"/>
                </a:cubicBezTo>
                <a:cubicBezTo>
                  <a:pt x="19761" y="27546"/>
                  <a:pt x="22091" y="27347"/>
                  <a:pt x="24344" y="27347"/>
                </a:cubicBezTo>
                <a:cubicBezTo>
                  <a:pt x="30199" y="27347"/>
                  <a:pt x="35531" y="28688"/>
                  <a:pt x="39943" y="28688"/>
                </a:cubicBezTo>
                <a:cubicBezTo>
                  <a:pt x="40237" y="28688"/>
                  <a:pt x="40528" y="28682"/>
                  <a:pt x="40814" y="28670"/>
                </a:cubicBezTo>
                <a:cubicBezTo>
                  <a:pt x="47042" y="28387"/>
                  <a:pt x="50749" y="23453"/>
                  <a:pt x="47259" y="17922"/>
                </a:cubicBezTo>
                <a:cubicBezTo>
                  <a:pt x="46257" y="16332"/>
                  <a:pt x="44709" y="15048"/>
                  <a:pt x="44262" y="13213"/>
                </a:cubicBezTo>
                <a:cubicBezTo>
                  <a:pt x="43905" y="11741"/>
                  <a:pt x="44173" y="10184"/>
                  <a:pt x="43994" y="8679"/>
                </a:cubicBezTo>
                <a:cubicBezTo>
                  <a:pt x="43698" y="6177"/>
                  <a:pt x="42061" y="3881"/>
                  <a:pt x="39831" y="2832"/>
                </a:cubicBezTo>
                <a:cubicBezTo>
                  <a:pt x="38573" y="2240"/>
                  <a:pt x="37247" y="2048"/>
                  <a:pt x="35885" y="2048"/>
                </a:cubicBezTo>
                <a:cubicBezTo>
                  <a:pt x="33361" y="2048"/>
                  <a:pt x="30712" y="2708"/>
                  <a:pt x="28137" y="2708"/>
                </a:cubicBezTo>
                <a:cubicBezTo>
                  <a:pt x="27333" y="2708"/>
                  <a:pt x="26537" y="2644"/>
                  <a:pt x="25753" y="2475"/>
                </a:cubicBezTo>
                <a:cubicBezTo>
                  <a:pt x="23003" y="1876"/>
                  <a:pt x="20502" y="0"/>
                  <a:pt x="17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8"/>
          <p:cNvSpPr txBox="1"/>
          <p:nvPr>
            <p:ph type="title"/>
          </p:nvPr>
        </p:nvSpPr>
        <p:spPr>
          <a:xfrm>
            <a:off x="2847300" y="1192950"/>
            <a:ext cx="3449400" cy="1108200"/>
          </a:xfrm>
          <a:prstGeom prst="rect">
            <a:avLst/>
          </a:prstGeom>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b="0">
              <a:latin typeface="Montserrat Medium"/>
              <a:ea typeface="Montserrat Medium"/>
              <a:cs typeface="Montserrat Medium"/>
              <a:sym typeface="Montserrat Medium"/>
            </a:endParaRPr>
          </a:p>
        </p:txBody>
      </p:sp>
      <p:sp>
        <p:nvSpPr>
          <p:cNvPr id="1380" name="Google Shape;1380;p48"/>
          <p:cNvSpPr/>
          <p:nvPr/>
        </p:nvSpPr>
        <p:spPr>
          <a:xfrm>
            <a:off x="4571995" y="3198525"/>
            <a:ext cx="845294" cy="1409533"/>
          </a:xfrm>
          <a:custGeom>
            <a:rect b="b" l="l" r="r" t="t"/>
            <a:pathLst>
              <a:path extrusionOk="0" h="74069" w="44419">
                <a:moveTo>
                  <a:pt x="8058" y="0"/>
                </a:moveTo>
                <a:cubicBezTo>
                  <a:pt x="7533" y="0"/>
                  <a:pt x="7122" y="411"/>
                  <a:pt x="7122" y="936"/>
                </a:cubicBezTo>
                <a:lnTo>
                  <a:pt x="7122" y="7578"/>
                </a:lnTo>
                <a:cubicBezTo>
                  <a:pt x="7122" y="8081"/>
                  <a:pt x="7533" y="8491"/>
                  <a:pt x="8058" y="8491"/>
                </a:cubicBezTo>
                <a:lnTo>
                  <a:pt x="9017" y="8491"/>
                </a:lnTo>
                <a:lnTo>
                  <a:pt x="9017" y="10272"/>
                </a:lnTo>
                <a:cubicBezTo>
                  <a:pt x="9017" y="12509"/>
                  <a:pt x="7761" y="14563"/>
                  <a:pt x="5775" y="15590"/>
                </a:cubicBezTo>
                <a:cubicBezTo>
                  <a:pt x="2237" y="17393"/>
                  <a:pt x="1" y="21022"/>
                  <a:pt x="1" y="24994"/>
                </a:cubicBezTo>
                <a:lnTo>
                  <a:pt x="1" y="71215"/>
                </a:lnTo>
                <a:cubicBezTo>
                  <a:pt x="1" y="72790"/>
                  <a:pt x="1279" y="74068"/>
                  <a:pt x="2854" y="74068"/>
                </a:cubicBezTo>
                <a:lnTo>
                  <a:pt x="41566" y="74068"/>
                </a:lnTo>
                <a:cubicBezTo>
                  <a:pt x="43140" y="74068"/>
                  <a:pt x="44419" y="72790"/>
                  <a:pt x="44419" y="71215"/>
                </a:cubicBezTo>
                <a:lnTo>
                  <a:pt x="44419" y="25085"/>
                </a:lnTo>
                <a:cubicBezTo>
                  <a:pt x="44419" y="21068"/>
                  <a:pt x="42136" y="17393"/>
                  <a:pt x="38553" y="15613"/>
                </a:cubicBezTo>
                <a:lnTo>
                  <a:pt x="38461" y="15567"/>
                </a:lnTo>
                <a:cubicBezTo>
                  <a:pt x="36430" y="14563"/>
                  <a:pt x="35152" y="12486"/>
                  <a:pt x="35152" y="10226"/>
                </a:cubicBezTo>
                <a:lnTo>
                  <a:pt x="35152" y="8491"/>
                </a:lnTo>
                <a:lnTo>
                  <a:pt x="36110" y="8491"/>
                </a:lnTo>
                <a:cubicBezTo>
                  <a:pt x="36635" y="8491"/>
                  <a:pt x="37046" y="8081"/>
                  <a:pt x="37046" y="7578"/>
                </a:cubicBezTo>
                <a:lnTo>
                  <a:pt x="37046" y="936"/>
                </a:lnTo>
                <a:cubicBezTo>
                  <a:pt x="37046" y="411"/>
                  <a:pt x="36635" y="0"/>
                  <a:pt x="361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48"/>
          <p:cNvGrpSpPr/>
          <p:nvPr/>
        </p:nvGrpSpPr>
        <p:grpSpPr>
          <a:xfrm>
            <a:off x="2052506" y="2801654"/>
            <a:ext cx="413935" cy="1776032"/>
            <a:chOff x="3520486" y="2416237"/>
            <a:chExt cx="510841" cy="2191821"/>
          </a:xfrm>
        </p:grpSpPr>
        <p:sp>
          <p:nvSpPr>
            <p:cNvPr id="1382" name="Google Shape;1382;p48"/>
            <p:cNvSpPr/>
            <p:nvPr/>
          </p:nvSpPr>
          <p:spPr>
            <a:xfrm>
              <a:off x="3553503" y="2871436"/>
              <a:ext cx="445245" cy="1453416"/>
            </a:xfrm>
            <a:custGeom>
              <a:rect b="b" l="l" r="r" t="t"/>
              <a:pathLst>
                <a:path extrusionOk="0" h="76375" w="23397">
                  <a:moveTo>
                    <a:pt x="4497" y="1"/>
                  </a:moveTo>
                  <a:cubicBezTo>
                    <a:pt x="3995" y="1"/>
                    <a:pt x="3584" y="412"/>
                    <a:pt x="3584" y="937"/>
                  </a:cubicBezTo>
                  <a:lnTo>
                    <a:pt x="3584" y="73590"/>
                  </a:lnTo>
                  <a:cubicBezTo>
                    <a:pt x="3584" y="74092"/>
                    <a:pt x="3173" y="74503"/>
                    <a:pt x="2648" y="74503"/>
                  </a:cubicBezTo>
                  <a:lnTo>
                    <a:pt x="913" y="74503"/>
                  </a:lnTo>
                  <a:cubicBezTo>
                    <a:pt x="411" y="74503"/>
                    <a:pt x="0" y="74914"/>
                    <a:pt x="0" y="75438"/>
                  </a:cubicBezTo>
                  <a:cubicBezTo>
                    <a:pt x="0" y="75941"/>
                    <a:pt x="411" y="76374"/>
                    <a:pt x="913" y="76374"/>
                  </a:cubicBezTo>
                  <a:lnTo>
                    <a:pt x="22460" y="76374"/>
                  </a:lnTo>
                  <a:cubicBezTo>
                    <a:pt x="22985" y="76374"/>
                    <a:pt x="23396" y="75941"/>
                    <a:pt x="23396" y="75438"/>
                  </a:cubicBezTo>
                  <a:cubicBezTo>
                    <a:pt x="23396" y="74914"/>
                    <a:pt x="22985" y="74503"/>
                    <a:pt x="22460" y="74503"/>
                  </a:cubicBezTo>
                  <a:lnTo>
                    <a:pt x="20726" y="74503"/>
                  </a:lnTo>
                  <a:cubicBezTo>
                    <a:pt x="20224" y="74503"/>
                    <a:pt x="19813" y="74092"/>
                    <a:pt x="19813" y="73590"/>
                  </a:cubicBezTo>
                  <a:lnTo>
                    <a:pt x="19813" y="937"/>
                  </a:lnTo>
                  <a:cubicBezTo>
                    <a:pt x="19813" y="412"/>
                    <a:pt x="19379" y="1"/>
                    <a:pt x="188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8"/>
            <p:cNvSpPr/>
            <p:nvPr/>
          </p:nvSpPr>
          <p:spPr>
            <a:xfrm>
              <a:off x="3654706" y="2906623"/>
              <a:ext cx="242404" cy="400943"/>
            </a:xfrm>
            <a:custGeom>
              <a:rect b="b" l="l" r="r" t="t"/>
              <a:pathLst>
                <a:path extrusionOk="0" h="21069" w="12738">
                  <a:moveTo>
                    <a:pt x="1" y="1"/>
                  </a:moveTo>
                  <a:lnTo>
                    <a:pt x="1" y="21069"/>
                  </a:lnTo>
                  <a:lnTo>
                    <a:pt x="12737" y="21069"/>
                  </a:lnTo>
                  <a:lnTo>
                    <a:pt x="127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8"/>
            <p:cNvSpPr/>
            <p:nvPr/>
          </p:nvSpPr>
          <p:spPr>
            <a:xfrm>
              <a:off x="3654706" y="3221970"/>
              <a:ext cx="242404" cy="1063358"/>
            </a:xfrm>
            <a:custGeom>
              <a:rect b="b" l="l" r="r" t="t"/>
              <a:pathLst>
                <a:path extrusionOk="0" h="55878" w="12738">
                  <a:moveTo>
                    <a:pt x="1781" y="1"/>
                  </a:moveTo>
                  <a:cubicBezTo>
                    <a:pt x="800" y="1"/>
                    <a:pt x="1" y="800"/>
                    <a:pt x="1" y="1781"/>
                  </a:cubicBezTo>
                  <a:lnTo>
                    <a:pt x="1" y="55877"/>
                  </a:lnTo>
                  <a:lnTo>
                    <a:pt x="12737" y="55877"/>
                  </a:lnTo>
                  <a:lnTo>
                    <a:pt x="12737" y="1781"/>
                  </a:lnTo>
                  <a:cubicBezTo>
                    <a:pt x="12737" y="800"/>
                    <a:pt x="11961" y="1"/>
                    <a:pt x="1098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8"/>
            <p:cNvSpPr/>
            <p:nvPr/>
          </p:nvSpPr>
          <p:spPr>
            <a:xfrm>
              <a:off x="3771113" y="2416237"/>
              <a:ext cx="14786" cy="424826"/>
            </a:xfrm>
            <a:custGeom>
              <a:rect b="b" l="l" r="r" t="t"/>
              <a:pathLst>
                <a:path extrusionOk="0" h="22324" w="777">
                  <a:moveTo>
                    <a:pt x="1" y="0"/>
                  </a:moveTo>
                  <a:lnTo>
                    <a:pt x="1" y="22323"/>
                  </a:lnTo>
                  <a:lnTo>
                    <a:pt x="777" y="22323"/>
                  </a:lnTo>
                  <a:lnTo>
                    <a:pt x="777" y="5250"/>
                  </a:lnTo>
                  <a:cubicBezTo>
                    <a:pt x="777" y="3607"/>
                    <a:pt x="549" y="1963"/>
                    <a:pt x="115" y="365"/>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8"/>
            <p:cNvSpPr/>
            <p:nvPr/>
          </p:nvSpPr>
          <p:spPr>
            <a:xfrm>
              <a:off x="3714213" y="2732022"/>
              <a:ext cx="128586" cy="139433"/>
            </a:xfrm>
            <a:custGeom>
              <a:rect b="b" l="l" r="r" t="t"/>
              <a:pathLst>
                <a:path extrusionOk="0" h="7327" w="6757">
                  <a:moveTo>
                    <a:pt x="1484" y="0"/>
                  </a:moveTo>
                  <a:lnTo>
                    <a:pt x="1" y="7327"/>
                  </a:lnTo>
                  <a:lnTo>
                    <a:pt x="6757" y="7327"/>
                  </a:lnTo>
                  <a:lnTo>
                    <a:pt x="5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8"/>
            <p:cNvSpPr/>
            <p:nvPr/>
          </p:nvSpPr>
          <p:spPr>
            <a:xfrm>
              <a:off x="3520486" y="3257156"/>
              <a:ext cx="510841" cy="1350902"/>
            </a:xfrm>
            <a:custGeom>
              <a:rect b="b" l="l" r="r" t="t"/>
              <a:pathLst>
                <a:path extrusionOk="0" h="70988" w="26844">
                  <a:moveTo>
                    <a:pt x="10728" y="1"/>
                  </a:moveTo>
                  <a:lnTo>
                    <a:pt x="10728" y="45857"/>
                  </a:lnTo>
                  <a:lnTo>
                    <a:pt x="11322" y="69093"/>
                  </a:lnTo>
                  <a:lnTo>
                    <a:pt x="3744" y="69093"/>
                  </a:lnTo>
                  <a:cubicBezTo>
                    <a:pt x="2694" y="69093"/>
                    <a:pt x="1644" y="69344"/>
                    <a:pt x="685" y="69800"/>
                  </a:cubicBezTo>
                  <a:lnTo>
                    <a:pt x="617" y="69846"/>
                  </a:lnTo>
                  <a:cubicBezTo>
                    <a:pt x="1" y="70143"/>
                    <a:pt x="229" y="70987"/>
                    <a:pt x="936" y="70987"/>
                  </a:cubicBezTo>
                  <a:lnTo>
                    <a:pt x="25930" y="70987"/>
                  </a:lnTo>
                  <a:cubicBezTo>
                    <a:pt x="26615" y="70987"/>
                    <a:pt x="26843" y="70143"/>
                    <a:pt x="26227" y="69846"/>
                  </a:cubicBezTo>
                  <a:lnTo>
                    <a:pt x="26158" y="69800"/>
                  </a:lnTo>
                  <a:cubicBezTo>
                    <a:pt x="25223" y="69344"/>
                    <a:pt x="24173" y="69093"/>
                    <a:pt x="23100" y="69093"/>
                  </a:cubicBezTo>
                  <a:lnTo>
                    <a:pt x="15545" y="69093"/>
                  </a:lnTo>
                  <a:lnTo>
                    <a:pt x="16138" y="45857"/>
                  </a:lnTo>
                  <a:lnTo>
                    <a:pt x="16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8"/>
            <p:cNvSpPr/>
            <p:nvPr/>
          </p:nvSpPr>
          <p:spPr>
            <a:xfrm>
              <a:off x="3654706" y="3222407"/>
              <a:ext cx="242404" cy="117739"/>
            </a:xfrm>
            <a:custGeom>
              <a:rect b="b" l="l" r="r" t="t"/>
              <a:pathLst>
                <a:path extrusionOk="0" h="6187" w="12738">
                  <a:moveTo>
                    <a:pt x="1758" y="1"/>
                  </a:moveTo>
                  <a:cubicBezTo>
                    <a:pt x="777" y="1"/>
                    <a:pt x="1" y="777"/>
                    <a:pt x="1" y="1758"/>
                  </a:cubicBezTo>
                  <a:lnTo>
                    <a:pt x="1" y="4429"/>
                  </a:lnTo>
                  <a:cubicBezTo>
                    <a:pt x="1" y="5388"/>
                    <a:pt x="777" y="6186"/>
                    <a:pt x="1758" y="6186"/>
                  </a:cubicBezTo>
                  <a:lnTo>
                    <a:pt x="11002" y="6186"/>
                  </a:lnTo>
                  <a:cubicBezTo>
                    <a:pt x="11961" y="6186"/>
                    <a:pt x="12737" y="5388"/>
                    <a:pt x="12737" y="4429"/>
                  </a:cubicBezTo>
                  <a:lnTo>
                    <a:pt x="12737" y="1758"/>
                  </a:lnTo>
                  <a:cubicBezTo>
                    <a:pt x="12737" y="777"/>
                    <a:pt x="11961" y="1"/>
                    <a:pt x="110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48"/>
          <p:cNvGrpSpPr/>
          <p:nvPr/>
        </p:nvGrpSpPr>
        <p:grpSpPr>
          <a:xfrm>
            <a:off x="5796331" y="2977434"/>
            <a:ext cx="977343" cy="1630624"/>
            <a:chOff x="4049981" y="2977434"/>
            <a:chExt cx="977343" cy="1630624"/>
          </a:xfrm>
        </p:grpSpPr>
        <p:sp>
          <p:nvSpPr>
            <p:cNvPr id="1390" name="Google Shape;1390;p48"/>
            <p:cNvSpPr/>
            <p:nvPr/>
          </p:nvSpPr>
          <p:spPr>
            <a:xfrm>
              <a:off x="4049981" y="3111653"/>
              <a:ext cx="977343" cy="1496405"/>
            </a:xfrm>
            <a:custGeom>
              <a:rect b="b" l="l" r="r" t="t"/>
              <a:pathLst>
                <a:path extrusionOk="0" h="78634" w="51358">
                  <a:moveTo>
                    <a:pt x="10432" y="0"/>
                  </a:moveTo>
                  <a:lnTo>
                    <a:pt x="10432" y="4839"/>
                  </a:lnTo>
                  <a:cubicBezTo>
                    <a:pt x="10432" y="7419"/>
                    <a:pt x="8971" y="9792"/>
                    <a:pt x="6666" y="10979"/>
                  </a:cubicBezTo>
                  <a:cubicBezTo>
                    <a:pt x="2580" y="13079"/>
                    <a:pt x="1" y="17279"/>
                    <a:pt x="1" y="21867"/>
                  </a:cubicBezTo>
                  <a:lnTo>
                    <a:pt x="1" y="75347"/>
                  </a:lnTo>
                  <a:cubicBezTo>
                    <a:pt x="1" y="77150"/>
                    <a:pt x="1484" y="78633"/>
                    <a:pt x="3287" y="78633"/>
                  </a:cubicBezTo>
                  <a:lnTo>
                    <a:pt x="48071" y="78633"/>
                  </a:lnTo>
                  <a:cubicBezTo>
                    <a:pt x="49897" y="78633"/>
                    <a:pt x="51358" y="77150"/>
                    <a:pt x="51358" y="75347"/>
                  </a:cubicBezTo>
                  <a:lnTo>
                    <a:pt x="51358" y="21958"/>
                  </a:lnTo>
                  <a:cubicBezTo>
                    <a:pt x="51358" y="17325"/>
                    <a:pt x="48733" y="13079"/>
                    <a:pt x="44578" y="11002"/>
                  </a:cubicBezTo>
                  <a:lnTo>
                    <a:pt x="44487" y="10956"/>
                  </a:lnTo>
                  <a:cubicBezTo>
                    <a:pt x="42136" y="9792"/>
                    <a:pt x="40675" y="7396"/>
                    <a:pt x="40675" y="4794"/>
                  </a:cubicBezTo>
                  <a:lnTo>
                    <a:pt x="406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8"/>
            <p:cNvSpPr/>
            <p:nvPr/>
          </p:nvSpPr>
          <p:spPr>
            <a:xfrm>
              <a:off x="4227646" y="3932609"/>
              <a:ext cx="622034" cy="534286"/>
            </a:xfrm>
            <a:custGeom>
              <a:rect b="b" l="l" r="r" t="t"/>
              <a:pathLst>
                <a:path extrusionOk="0" h="28076" w="32687">
                  <a:moveTo>
                    <a:pt x="2260" y="0"/>
                  </a:moveTo>
                  <a:cubicBezTo>
                    <a:pt x="1027" y="0"/>
                    <a:pt x="0" y="1004"/>
                    <a:pt x="0" y="2260"/>
                  </a:cubicBezTo>
                  <a:lnTo>
                    <a:pt x="0" y="25815"/>
                  </a:lnTo>
                  <a:cubicBezTo>
                    <a:pt x="0" y="27071"/>
                    <a:pt x="1027" y="28075"/>
                    <a:pt x="2260" y="28075"/>
                  </a:cubicBezTo>
                  <a:lnTo>
                    <a:pt x="30426" y="28075"/>
                  </a:lnTo>
                  <a:cubicBezTo>
                    <a:pt x="31682" y="28075"/>
                    <a:pt x="32686" y="27071"/>
                    <a:pt x="32686" y="25815"/>
                  </a:cubicBezTo>
                  <a:lnTo>
                    <a:pt x="32686" y="2260"/>
                  </a:lnTo>
                  <a:cubicBezTo>
                    <a:pt x="32686" y="1004"/>
                    <a:pt x="31682" y="0"/>
                    <a:pt x="30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8"/>
            <p:cNvSpPr/>
            <p:nvPr/>
          </p:nvSpPr>
          <p:spPr>
            <a:xfrm>
              <a:off x="4206789" y="2977434"/>
              <a:ext cx="658952" cy="187236"/>
            </a:xfrm>
            <a:custGeom>
              <a:rect b="b" l="l" r="r" t="t"/>
              <a:pathLst>
                <a:path extrusionOk="0" h="9839" w="34627">
                  <a:moveTo>
                    <a:pt x="1073" y="0"/>
                  </a:moveTo>
                  <a:cubicBezTo>
                    <a:pt x="480" y="0"/>
                    <a:pt x="1" y="480"/>
                    <a:pt x="1" y="1073"/>
                  </a:cubicBezTo>
                  <a:lnTo>
                    <a:pt x="1" y="8765"/>
                  </a:lnTo>
                  <a:cubicBezTo>
                    <a:pt x="1" y="9359"/>
                    <a:pt x="480" y="9838"/>
                    <a:pt x="1073" y="9838"/>
                  </a:cubicBezTo>
                  <a:lnTo>
                    <a:pt x="33531" y="9838"/>
                  </a:lnTo>
                  <a:cubicBezTo>
                    <a:pt x="34124" y="9838"/>
                    <a:pt x="34627" y="9359"/>
                    <a:pt x="34627" y="8765"/>
                  </a:cubicBezTo>
                  <a:lnTo>
                    <a:pt x="34627" y="1073"/>
                  </a:lnTo>
                  <a:cubicBezTo>
                    <a:pt x="34627" y="480"/>
                    <a:pt x="34124" y="0"/>
                    <a:pt x="335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48"/>
            <p:cNvGrpSpPr/>
            <p:nvPr/>
          </p:nvGrpSpPr>
          <p:grpSpPr>
            <a:xfrm>
              <a:off x="4206789" y="2977434"/>
              <a:ext cx="658952" cy="134238"/>
              <a:chOff x="4206789" y="2977434"/>
              <a:chExt cx="658952" cy="134238"/>
            </a:xfrm>
          </p:grpSpPr>
          <p:sp>
            <p:nvSpPr>
              <p:cNvPr id="1394" name="Google Shape;1394;p48"/>
              <p:cNvSpPr/>
              <p:nvPr/>
            </p:nvSpPr>
            <p:spPr>
              <a:xfrm>
                <a:off x="4206789" y="3098179"/>
                <a:ext cx="658952" cy="13492"/>
              </a:xfrm>
              <a:custGeom>
                <a:rect b="b" l="l" r="r" t="t"/>
                <a:pathLst>
                  <a:path extrusionOk="0" h="709" w="34627">
                    <a:moveTo>
                      <a:pt x="1" y="1"/>
                    </a:moveTo>
                    <a:lnTo>
                      <a:pt x="1" y="708"/>
                    </a:lnTo>
                    <a:lnTo>
                      <a:pt x="34627" y="708"/>
                    </a:lnTo>
                    <a:lnTo>
                      <a:pt x="346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a:off x="4253260" y="2977434"/>
                <a:ext cx="10010" cy="120764"/>
              </a:xfrm>
              <a:custGeom>
                <a:rect b="b" l="l" r="r" t="t"/>
                <a:pathLst>
                  <a:path extrusionOk="0" h="6346" w="526">
                    <a:moveTo>
                      <a:pt x="1" y="0"/>
                    </a:moveTo>
                    <a:lnTo>
                      <a:pt x="1" y="6346"/>
                    </a:lnTo>
                    <a:lnTo>
                      <a:pt x="526" y="6346"/>
                    </a:lnTo>
                    <a:lnTo>
                      <a:pt x="5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8"/>
              <p:cNvSpPr/>
              <p:nvPr/>
            </p:nvSpPr>
            <p:spPr>
              <a:xfrm>
                <a:off x="4303652" y="2977434"/>
                <a:ext cx="10447" cy="120764"/>
              </a:xfrm>
              <a:custGeom>
                <a:rect b="b" l="l" r="r" t="t"/>
                <a:pathLst>
                  <a:path extrusionOk="0" h="6346" w="549">
                    <a:moveTo>
                      <a:pt x="1" y="0"/>
                    </a:moveTo>
                    <a:lnTo>
                      <a:pt x="1" y="6346"/>
                    </a:lnTo>
                    <a:lnTo>
                      <a:pt x="548" y="6346"/>
                    </a:ln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8"/>
              <p:cNvSpPr/>
              <p:nvPr/>
            </p:nvSpPr>
            <p:spPr>
              <a:xfrm>
                <a:off x="4354044" y="2977434"/>
                <a:ext cx="10447" cy="120764"/>
              </a:xfrm>
              <a:custGeom>
                <a:rect b="b" l="l" r="r" t="t"/>
                <a:pathLst>
                  <a:path extrusionOk="0" h="6346" w="549">
                    <a:moveTo>
                      <a:pt x="0" y="0"/>
                    </a:moveTo>
                    <a:lnTo>
                      <a:pt x="0" y="6346"/>
                    </a:lnTo>
                    <a:lnTo>
                      <a:pt x="548" y="6346"/>
                    </a:ln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8"/>
              <p:cNvSpPr/>
              <p:nvPr/>
            </p:nvSpPr>
            <p:spPr>
              <a:xfrm>
                <a:off x="4404854" y="2977434"/>
                <a:ext cx="10010" cy="120764"/>
              </a:xfrm>
              <a:custGeom>
                <a:rect b="b" l="l" r="r" t="t"/>
                <a:pathLst>
                  <a:path extrusionOk="0" h="6346" w="526">
                    <a:moveTo>
                      <a:pt x="1" y="0"/>
                    </a:moveTo>
                    <a:lnTo>
                      <a:pt x="1" y="6346"/>
                    </a:lnTo>
                    <a:lnTo>
                      <a:pt x="526" y="6346"/>
                    </a:lnTo>
                    <a:lnTo>
                      <a:pt x="5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a:off x="4455246" y="2977434"/>
                <a:ext cx="10010" cy="120764"/>
              </a:xfrm>
              <a:custGeom>
                <a:rect b="b" l="l" r="r" t="t"/>
                <a:pathLst>
                  <a:path extrusionOk="0" h="6346" w="526">
                    <a:moveTo>
                      <a:pt x="1" y="0"/>
                    </a:moveTo>
                    <a:lnTo>
                      <a:pt x="1" y="6346"/>
                    </a:lnTo>
                    <a:lnTo>
                      <a:pt x="526" y="6346"/>
                    </a:lnTo>
                    <a:lnTo>
                      <a:pt x="5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4505638" y="2977434"/>
                <a:ext cx="10447" cy="120764"/>
              </a:xfrm>
              <a:custGeom>
                <a:rect b="b" l="l" r="r" t="t"/>
                <a:pathLst>
                  <a:path extrusionOk="0" h="6346" w="549">
                    <a:moveTo>
                      <a:pt x="0" y="0"/>
                    </a:moveTo>
                    <a:lnTo>
                      <a:pt x="0" y="6346"/>
                    </a:lnTo>
                    <a:lnTo>
                      <a:pt x="548" y="6346"/>
                    </a:ln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a:off x="4556030" y="2977434"/>
                <a:ext cx="10428" cy="120764"/>
              </a:xfrm>
              <a:custGeom>
                <a:rect b="b" l="l" r="r" t="t"/>
                <a:pathLst>
                  <a:path extrusionOk="0" h="6346" w="548">
                    <a:moveTo>
                      <a:pt x="0" y="0"/>
                    </a:moveTo>
                    <a:lnTo>
                      <a:pt x="0" y="6346"/>
                    </a:lnTo>
                    <a:lnTo>
                      <a:pt x="548" y="6346"/>
                    </a:ln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a:off x="4606840" y="2977434"/>
                <a:ext cx="10010" cy="120764"/>
              </a:xfrm>
              <a:custGeom>
                <a:rect b="b" l="l" r="r" t="t"/>
                <a:pathLst>
                  <a:path extrusionOk="0" h="6346" w="526">
                    <a:moveTo>
                      <a:pt x="1" y="0"/>
                    </a:moveTo>
                    <a:lnTo>
                      <a:pt x="1" y="6346"/>
                    </a:lnTo>
                    <a:lnTo>
                      <a:pt x="526" y="6346"/>
                    </a:lnTo>
                    <a:lnTo>
                      <a:pt x="5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4657232" y="2977434"/>
                <a:ext cx="10447" cy="120764"/>
              </a:xfrm>
              <a:custGeom>
                <a:rect b="b" l="l" r="r" t="t"/>
                <a:pathLst>
                  <a:path extrusionOk="0" h="6346" w="549">
                    <a:moveTo>
                      <a:pt x="0" y="0"/>
                    </a:moveTo>
                    <a:lnTo>
                      <a:pt x="0" y="6346"/>
                    </a:lnTo>
                    <a:lnTo>
                      <a:pt x="548" y="6346"/>
                    </a:ln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4707624" y="2977434"/>
                <a:ext cx="10428" cy="120764"/>
              </a:xfrm>
              <a:custGeom>
                <a:rect b="b" l="l" r="r" t="t"/>
                <a:pathLst>
                  <a:path extrusionOk="0" h="6346" w="548">
                    <a:moveTo>
                      <a:pt x="0" y="0"/>
                    </a:moveTo>
                    <a:lnTo>
                      <a:pt x="0" y="6346"/>
                    </a:lnTo>
                    <a:lnTo>
                      <a:pt x="548" y="6346"/>
                    </a:ln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a:off x="4758434" y="2977434"/>
                <a:ext cx="10010" cy="120764"/>
              </a:xfrm>
              <a:custGeom>
                <a:rect b="b" l="l" r="r" t="t"/>
                <a:pathLst>
                  <a:path extrusionOk="0" h="6346" w="526">
                    <a:moveTo>
                      <a:pt x="1" y="0"/>
                    </a:moveTo>
                    <a:lnTo>
                      <a:pt x="1" y="6346"/>
                    </a:lnTo>
                    <a:lnTo>
                      <a:pt x="526" y="6346"/>
                    </a:lnTo>
                    <a:lnTo>
                      <a:pt x="5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8"/>
              <p:cNvSpPr/>
              <p:nvPr/>
            </p:nvSpPr>
            <p:spPr>
              <a:xfrm>
                <a:off x="4808826" y="2977434"/>
                <a:ext cx="10010" cy="120764"/>
              </a:xfrm>
              <a:custGeom>
                <a:rect b="b" l="l" r="r" t="t"/>
                <a:pathLst>
                  <a:path extrusionOk="0" h="6346" w="526">
                    <a:moveTo>
                      <a:pt x="0" y="0"/>
                    </a:moveTo>
                    <a:lnTo>
                      <a:pt x="0" y="6346"/>
                    </a:lnTo>
                    <a:lnTo>
                      <a:pt x="525" y="6346"/>
                    </a:lnTo>
                    <a:lnTo>
                      <a:pt x="5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8"/>
            <p:cNvGrpSpPr/>
            <p:nvPr/>
          </p:nvGrpSpPr>
          <p:grpSpPr>
            <a:xfrm>
              <a:off x="4258912" y="4004714"/>
              <a:ext cx="562967" cy="395292"/>
              <a:chOff x="4258912" y="4004714"/>
              <a:chExt cx="562967" cy="395292"/>
            </a:xfrm>
          </p:grpSpPr>
          <p:sp>
            <p:nvSpPr>
              <p:cNvPr id="1408" name="Google Shape;1408;p48"/>
              <p:cNvSpPr/>
              <p:nvPr/>
            </p:nvSpPr>
            <p:spPr>
              <a:xfrm>
                <a:off x="4258912" y="4004714"/>
                <a:ext cx="559482" cy="19"/>
              </a:xfrm>
              <a:custGeom>
                <a:rect b="b" l="l" r="r" t="t"/>
                <a:pathLst>
                  <a:path extrusionOk="0" fill="none" h="1" w="29400">
                    <a:moveTo>
                      <a:pt x="1" y="0"/>
                    </a:moveTo>
                    <a:lnTo>
                      <a:pt x="29400" y="0"/>
                    </a:lnTo>
                  </a:path>
                </a:pathLst>
              </a:custGeom>
              <a:solidFill>
                <a:schemeClr val="accent5"/>
              </a:solidFill>
              <a:ln cap="flat" cmpd="sng" w="4575">
                <a:solidFill>
                  <a:schemeClr val="accent5"/>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8"/>
              <p:cNvSpPr/>
              <p:nvPr/>
            </p:nvSpPr>
            <p:spPr>
              <a:xfrm>
                <a:off x="4258912" y="4310926"/>
                <a:ext cx="559482" cy="19"/>
              </a:xfrm>
              <a:custGeom>
                <a:rect b="b" l="l" r="r" t="t"/>
                <a:pathLst>
                  <a:path extrusionOk="0" fill="none" h="1" w="29400">
                    <a:moveTo>
                      <a:pt x="1" y="1"/>
                    </a:moveTo>
                    <a:lnTo>
                      <a:pt x="29400" y="1"/>
                    </a:lnTo>
                  </a:path>
                </a:pathLst>
              </a:custGeom>
              <a:solidFill>
                <a:schemeClr val="accent5"/>
              </a:solidFill>
              <a:ln cap="flat" cmpd="sng" w="4575">
                <a:solidFill>
                  <a:schemeClr val="accent5"/>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8"/>
              <p:cNvSpPr/>
              <p:nvPr/>
            </p:nvSpPr>
            <p:spPr>
              <a:xfrm>
                <a:off x="4258912" y="4055524"/>
                <a:ext cx="262386" cy="16099"/>
              </a:xfrm>
              <a:custGeom>
                <a:rect b="b" l="l" r="r" t="t"/>
                <a:pathLst>
                  <a:path extrusionOk="0" h="846" w="13788">
                    <a:moveTo>
                      <a:pt x="1" y="1"/>
                    </a:moveTo>
                    <a:lnTo>
                      <a:pt x="1" y="845"/>
                    </a:lnTo>
                    <a:lnTo>
                      <a:pt x="13787" y="845"/>
                    </a:lnTo>
                    <a:lnTo>
                      <a:pt x="13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8"/>
              <p:cNvSpPr/>
              <p:nvPr/>
            </p:nvSpPr>
            <p:spPr>
              <a:xfrm>
                <a:off x="4258912" y="4102871"/>
                <a:ext cx="262386" cy="16099"/>
              </a:xfrm>
              <a:custGeom>
                <a:rect b="b" l="l" r="r" t="t"/>
                <a:pathLst>
                  <a:path extrusionOk="0" h="846" w="13788">
                    <a:moveTo>
                      <a:pt x="1" y="1"/>
                    </a:moveTo>
                    <a:lnTo>
                      <a:pt x="1" y="845"/>
                    </a:lnTo>
                    <a:lnTo>
                      <a:pt x="13787" y="845"/>
                    </a:lnTo>
                    <a:lnTo>
                      <a:pt x="13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a:off x="4258912" y="4150218"/>
                <a:ext cx="262386" cy="16518"/>
              </a:xfrm>
              <a:custGeom>
                <a:rect b="b" l="l" r="r" t="t"/>
                <a:pathLst>
                  <a:path extrusionOk="0" h="868" w="13788">
                    <a:moveTo>
                      <a:pt x="1" y="1"/>
                    </a:moveTo>
                    <a:lnTo>
                      <a:pt x="1" y="868"/>
                    </a:lnTo>
                    <a:lnTo>
                      <a:pt x="13787" y="868"/>
                    </a:lnTo>
                    <a:lnTo>
                      <a:pt x="137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a:off x="4258912" y="4198002"/>
                <a:ext cx="262386" cy="16080"/>
              </a:xfrm>
              <a:custGeom>
                <a:rect b="b" l="l" r="r" t="t"/>
                <a:pathLst>
                  <a:path extrusionOk="0" h="845" w="13788">
                    <a:moveTo>
                      <a:pt x="1" y="0"/>
                    </a:moveTo>
                    <a:lnTo>
                      <a:pt x="1" y="845"/>
                    </a:lnTo>
                    <a:lnTo>
                      <a:pt x="13787" y="845"/>
                    </a:lnTo>
                    <a:lnTo>
                      <a:pt x="137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a:off x="4258912" y="4245349"/>
                <a:ext cx="262386" cy="16080"/>
              </a:xfrm>
              <a:custGeom>
                <a:rect b="b" l="l" r="r" t="t"/>
                <a:pathLst>
                  <a:path extrusionOk="0" h="845" w="13788">
                    <a:moveTo>
                      <a:pt x="1" y="0"/>
                    </a:moveTo>
                    <a:lnTo>
                      <a:pt x="1" y="845"/>
                    </a:lnTo>
                    <a:lnTo>
                      <a:pt x="13787" y="845"/>
                    </a:lnTo>
                    <a:lnTo>
                      <a:pt x="137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8"/>
              <p:cNvSpPr/>
              <p:nvPr/>
            </p:nvSpPr>
            <p:spPr>
              <a:xfrm>
                <a:off x="4570360" y="4004714"/>
                <a:ext cx="19" cy="306231"/>
              </a:xfrm>
              <a:custGeom>
                <a:rect b="b" l="l" r="r" t="t"/>
                <a:pathLst>
                  <a:path extrusionOk="0" fill="none" h="16092" w="1">
                    <a:moveTo>
                      <a:pt x="0" y="0"/>
                    </a:moveTo>
                    <a:lnTo>
                      <a:pt x="0" y="16092"/>
                    </a:lnTo>
                  </a:path>
                </a:pathLst>
              </a:custGeom>
              <a:solidFill>
                <a:schemeClr val="accent5"/>
              </a:solidFill>
              <a:ln cap="flat" cmpd="sng" w="4575">
                <a:solidFill>
                  <a:schemeClr val="accent5"/>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8"/>
              <p:cNvSpPr/>
              <p:nvPr/>
            </p:nvSpPr>
            <p:spPr>
              <a:xfrm>
                <a:off x="4258912" y="4361756"/>
                <a:ext cx="344900" cy="38250"/>
              </a:xfrm>
              <a:custGeom>
                <a:rect b="b" l="l" r="r" t="t"/>
                <a:pathLst>
                  <a:path extrusionOk="0" h="2010" w="18124">
                    <a:moveTo>
                      <a:pt x="1005" y="0"/>
                    </a:moveTo>
                    <a:cubicBezTo>
                      <a:pt x="457" y="0"/>
                      <a:pt x="1" y="457"/>
                      <a:pt x="1" y="1005"/>
                    </a:cubicBezTo>
                    <a:cubicBezTo>
                      <a:pt x="1" y="1553"/>
                      <a:pt x="457" y="2009"/>
                      <a:pt x="1005" y="2009"/>
                    </a:cubicBezTo>
                    <a:lnTo>
                      <a:pt x="17120" y="2009"/>
                    </a:lnTo>
                    <a:cubicBezTo>
                      <a:pt x="17690" y="2009"/>
                      <a:pt x="18124" y="1553"/>
                      <a:pt x="18124" y="1005"/>
                    </a:cubicBezTo>
                    <a:cubicBezTo>
                      <a:pt x="18124" y="457"/>
                      <a:pt x="17690" y="0"/>
                      <a:pt x="171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8"/>
              <p:cNvSpPr/>
              <p:nvPr/>
            </p:nvSpPr>
            <p:spPr>
              <a:xfrm>
                <a:off x="4639858" y="4361756"/>
                <a:ext cx="182022" cy="38250"/>
              </a:xfrm>
              <a:custGeom>
                <a:rect b="b" l="l" r="r" t="t"/>
                <a:pathLst>
                  <a:path extrusionOk="0" h="2010" w="9565">
                    <a:moveTo>
                      <a:pt x="982" y="0"/>
                    </a:moveTo>
                    <a:cubicBezTo>
                      <a:pt x="434" y="0"/>
                      <a:pt x="0" y="457"/>
                      <a:pt x="0" y="1005"/>
                    </a:cubicBezTo>
                    <a:cubicBezTo>
                      <a:pt x="0" y="1553"/>
                      <a:pt x="434" y="2009"/>
                      <a:pt x="982" y="2009"/>
                    </a:cubicBezTo>
                    <a:lnTo>
                      <a:pt x="8560" y="2009"/>
                    </a:lnTo>
                    <a:cubicBezTo>
                      <a:pt x="9108" y="2009"/>
                      <a:pt x="9564" y="1553"/>
                      <a:pt x="9564" y="1005"/>
                    </a:cubicBezTo>
                    <a:cubicBezTo>
                      <a:pt x="9564" y="457"/>
                      <a:pt x="9108" y="0"/>
                      <a:pt x="85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8"/>
              <p:cNvSpPr/>
              <p:nvPr/>
            </p:nvSpPr>
            <p:spPr>
              <a:xfrm>
                <a:off x="4674169" y="4055524"/>
                <a:ext cx="144228" cy="7840"/>
              </a:xfrm>
              <a:custGeom>
                <a:rect b="b" l="l" r="r" t="t"/>
                <a:pathLst>
                  <a:path extrusionOk="0" h="412" w="7579">
                    <a:moveTo>
                      <a:pt x="1" y="1"/>
                    </a:moveTo>
                    <a:lnTo>
                      <a:pt x="1" y="412"/>
                    </a:lnTo>
                    <a:lnTo>
                      <a:pt x="7579" y="412"/>
                    </a:lnTo>
                    <a:lnTo>
                      <a:pt x="75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8"/>
              <p:cNvSpPr/>
              <p:nvPr/>
            </p:nvSpPr>
            <p:spPr>
              <a:xfrm>
                <a:off x="4608572" y="4074212"/>
                <a:ext cx="209825" cy="8259"/>
              </a:xfrm>
              <a:custGeom>
                <a:rect b="b" l="l" r="r" t="t"/>
                <a:pathLst>
                  <a:path extrusionOk="0" h="434" w="11026">
                    <a:moveTo>
                      <a:pt x="1" y="0"/>
                    </a:moveTo>
                    <a:lnTo>
                      <a:pt x="1" y="434"/>
                    </a:lnTo>
                    <a:lnTo>
                      <a:pt x="11026" y="434"/>
                    </a:lnTo>
                    <a:lnTo>
                      <a:pt x="110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8"/>
              <p:cNvSpPr/>
              <p:nvPr/>
            </p:nvSpPr>
            <p:spPr>
              <a:xfrm>
                <a:off x="4608572" y="4092880"/>
                <a:ext cx="209825" cy="8278"/>
              </a:xfrm>
              <a:custGeom>
                <a:rect b="b" l="l" r="r" t="t"/>
                <a:pathLst>
                  <a:path extrusionOk="0" h="435" w="11026">
                    <a:moveTo>
                      <a:pt x="1" y="1"/>
                    </a:moveTo>
                    <a:lnTo>
                      <a:pt x="1" y="434"/>
                    </a:lnTo>
                    <a:lnTo>
                      <a:pt x="11026" y="434"/>
                    </a:lnTo>
                    <a:lnTo>
                      <a:pt x="110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8"/>
              <p:cNvSpPr/>
              <p:nvPr/>
            </p:nvSpPr>
            <p:spPr>
              <a:xfrm>
                <a:off x="4608572" y="4111986"/>
                <a:ext cx="209825" cy="7840"/>
              </a:xfrm>
              <a:custGeom>
                <a:rect b="b" l="l" r="r" t="t"/>
                <a:pathLst>
                  <a:path extrusionOk="0" h="412" w="11026">
                    <a:moveTo>
                      <a:pt x="1" y="1"/>
                    </a:moveTo>
                    <a:lnTo>
                      <a:pt x="1" y="412"/>
                    </a:lnTo>
                    <a:lnTo>
                      <a:pt x="11026" y="412"/>
                    </a:lnTo>
                    <a:lnTo>
                      <a:pt x="110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8"/>
              <p:cNvSpPr/>
              <p:nvPr/>
            </p:nvSpPr>
            <p:spPr>
              <a:xfrm>
                <a:off x="4608572" y="4130674"/>
                <a:ext cx="209825" cy="8278"/>
              </a:xfrm>
              <a:custGeom>
                <a:rect b="b" l="l" r="r" t="t"/>
                <a:pathLst>
                  <a:path extrusionOk="0" h="435" w="11026">
                    <a:moveTo>
                      <a:pt x="1" y="0"/>
                    </a:moveTo>
                    <a:lnTo>
                      <a:pt x="1" y="434"/>
                    </a:lnTo>
                    <a:lnTo>
                      <a:pt x="11026" y="434"/>
                    </a:lnTo>
                    <a:lnTo>
                      <a:pt x="110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8"/>
              <p:cNvSpPr/>
              <p:nvPr/>
            </p:nvSpPr>
            <p:spPr>
              <a:xfrm>
                <a:off x="4674169" y="4178021"/>
                <a:ext cx="144228" cy="8278"/>
              </a:xfrm>
              <a:custGeom>
                <a:rect b="b" l="l" r="r" t="t"/>
                <a:pathLst>
                  <a:path extrusionOk="0" h="435" w="7579">
                    <a:moveTo>
                      <a:pt x="1" y="0"/>
                    </a:moveTo>
                    <a:lnTo>
                      <a:pt x="1" y="434"/>
                    </a:lnTo>
                    <a:lnTo>
                      <a:pt x="7579" y="434"/>
                    </a:lnTo>
                    <a:lnTo>
                      <a:pt x="75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8"/>
              <p:cNvSpPr/>
              <p:nvPr/>
            </p:nvSpPr>
            <p:spPr>
              <a:xfrm>
                <a:off x="4608572" y="4197127"/>
                <a:ext cx="209825" cy="7840"/>
              </a:xfrm>
              <a:custGeom>
                <a:rect b="b" l="l" r="r" t="t"/>
                <a:pathLst>
                  <a:path extrusionOk="0" h="412" w="11026">
                    <a:moveTo>
                      <a:pt x="1" y="1"/>
                    </a:moveTo>
                    <a:lnTo>
                      <a:pt x="1" y="412"/>
                    </a:lnTo>
                    <a:lnTo>
                      <a:pt x="11026" y="412"/>
                    </a:lnTo>
                    <a:lnTo>
                      <a:pt x="110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8"/>
              <p:cNvSpPr/>
              <p:nvPr/>
            </p:nvSpPr>
            <p:spPr>
              <a:xfrm>
                <a:off x="4608572" y="4215814"/>
                <a:ext cx="209825" cy="8259"/>
              </a:xfrm>
              <a:custGeom>
                <a:rect b="b" l="l" r="r" t="t"/>
                <a:pathLst>
                  <a:path extrusionOk="0" h="434" w="11026">
                    <a:moveTo>
                      <a:pt x="1" y="0"/>
                    </a:moveTo>
                    <a:lnTo>
                      <a:pt x="1" y="434"/>
                    </a:lnTo>
                    <a:lnTo>
                      <a:pt x="11026" y="434"/>
                    </a:lnTo>
                    <a:lnTo>
                      <a:pt x="110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8"/>
              <p:cNvSpPr/>
              <p:nvPr/>
            </p:nvSpPr>
            <p:spPr>
              <a:xfrm>
                <a:off x="4608572" y="4234483"/>
                <a:ext cx="209825" cy="8278"/>
              </a:xfrm>
              <a:custGeom>
                <a:rect b="b" l="l" r="r" t="t"/>
                <a:pathLst>
                  <a:path extrusionOk="0" h="435" w="11026">
                    <a:moveTo>
                      <a:pt x="1" y="1"/>
                    </a:moveTo>
                    <a:lnTo>
                      <a:pt x="1" y="434"/>
                    </a:lnTo>
                    <a:lnTo>
                      <a:pt x="11026" y="434"/>
                    </a:lnTo>
                    <a:lnTo>
                      <a:pt x="110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8"/>
              <p:cNvSpPr/>
              <p:nvPr/>
            </p:nvSpPr>
            <p:spPr>
              <a:xfrm>
                <a:off x="4608572" y="4253589"/>
                <a:ext cx="209825" cy="7840"/>
              </a:xfrm>
              <a:custGeom>
                <a:rect b="b" l="l" r="r" t="t"/>
                <a:pathLst>
                  <a:path extrusionOk="0" h="412" w="11026">
                    <a:moveTo>
                      <a:pt x="1" y="1"/>
                    </a:moveTo>
                    <a:lnTo>
                      <a:pt x="1" y="412"/>
                    </a:lnTo>
                    <a:lnTo>
                      <a:pt x="11026" y="412"/>
                    </a:lnTo>
                    <a:lnTo>
                      <a:pt x="110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8" name="Google Shape;1428;p48"/>
          <p:cNvGrpSpPr/>
          <p:nvPr/>
        </p:nvGrpSpPr>
        <p:grpSpPr>
          <a:xfrm>
            <a:off x="1111493" y="2467162"/>
            <a:ext cx="774690" cy="2110527"/>
            <a:chOff x="2507112" y="2003437"/>
            <a:chExt cx="956053" cy="2604624"/>
          </a:xfrm>
        </p:grpSpPr>
        <p:sp>
          <p:nvSpPr>
            <p:cNvPr id="1429" name="Google Shape;1429;p48"/>
            <p:cNvSpPr/>
            <p:nvPr/>
          </p:nvSpPr>
          <p:spPr>
            <a:xfrm>
              <a:off x="2977956" y="4402156"/>
              <a:ext cx="208512" cy="205905"/>
            </a:xfrm>
            <a:custGeom>
              <a:rect b="b" l="l" r="r" t="t"/>
              <a:pathLst>
                <a:path extrusionOk="0" h="10820" w="10957">
                  <a:moveTo>
                    <a:pt x="754" y="0"/>
                  </a:moveTo>
                  <a:lnTo>
                    <a:pt x="640" y="6574"/>
                  </a:lnTo>
                  <a:cubicBezTo>
                    <a:pt x="640" y="6574"/>
                    <a:pt x="1" y="8537"/>
                    <a:pt x="1" y="10819"/>
                  </a:cubicBezTo>
                  <a:lnTo>
                    <a:pt x="10957" y="10819"/>
                  </a:lnTo>
                  <a:lnTo>
                    <a:pt x="10957" y="10728"/>
                  </a:lnTo>
                  <a:cubicBezTo>
                    <a:pt x="10843" y="9313"/>
                    <a:pt x="9930" y="8103"/>
                    <a:pt x="8583" y="7647"/>
                  </a:cubicBezTo>
                  <a:lnTo>
                    <a:pt x="5136" y="6460"/>
                  </a:lnTo>
                  <a:lnTo>
                    <a:pt x="57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8"/>
            <p:cNvSpPr/>
            <p:nvPr/>
          </p:nvSpPr>
          <p:spPr>
            <a:xfrm>
              <a:off x="2977956" y="4525072"/>
              <a:ext cx="208512" cy="82990"/>
            </a:xfrm>
            <a:custGeom>
              <a:rect b="b" l="l" r="r" t="t"/>
              <a:pathLst>
                <a:path extrusionOk="0" h="4361" w="10957">
                  <a:moveTo>
                    <a:pt x="5136" y="1"/>
                  </a:moveTo>
                  <a:cubicBezTo>
                    <a:pt x="5136" y="1"/>
                    <a:pt x="3950" y="24"/>
                    <a:pt x="3174" y="1439"/>
                  </a:cubicBezTo>
                  <a:lnTo>
                    <a:pt x="640" y="115"/>
                  </a:lnTo>
                  <a:cubicBezTo>
                    <a:pt x="640" y="115"/>
                    <a:pt x="1" y="2078"/>
                    <a:pt x="1" y="4360"/>
                  </a:cubicBezTo>
                  <a:lnTo>
                    <a:pt x="10957" y="4360"/>
                  </a:lnTo>
                  <a:lnTo>
                    <a:pt x="10957" y="4269"/>
                  </a:lnTo>
                  <a:cubicBezTo>
                    <a:pt x="10843" y="2854"/>
                    <a:pt x="9930" y="1644"/>
                    <a:pt x="8583" y="1188"/>
                  </a:cubicBezTo>
                  <a:lnTo>
                    <a:pt x="51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8"/>
            <p:cNvSpPr/>
            <p:nvPr/>
          </p:nvSpPr>
          <p:spPr>
            <a:xfrm>
              <a:off x="2714294" y="4402156"/>
              <a:ext cx="208093" cy="205905"/>
            </a:xfrm>
            <a:custGeom>
              <a:rect b="b" l="l" r="r" t="t"/>
              <a:pathLst>
                <a:path extrusionOk="0" h="10820" w="10935">
                  <a:moveTo>
                    <a:pt x="5182" y="0"/>
                  </a:moveTo>
                  <a:lnTo>
                    <a:pt x="5798" y="6460"/>
                  </a:lnTo>
                  <a:lnTo>
                    <a:pt x="2352" y="7647"/>
                  </a:lnTo>
                  <a:cubicBezTo>
                    <a:pt x="1028" y="8103"/>
                    <a:pt x="92" y="9313"/>
                    <a:pt x="1" y="10728"/>
                  </a:cubicBezTo>
                  <a:lnTo>
                    <a:pt x="1" y="10819"/>
                  </a:lnTo>
                  <a:lnTo>
                    <a:pt x="10934" y="10819"/>
                  </a:lnTo>
                  <a:cubicBezTo>
                    <a:pt x="10934" y="8537"/>
                    <a:pt x="10318" y="6574"/>
                    <a:pt x="10318" y="6574"/>
                  </a:cubicBezTo>
                  <a:lnTo>
                    <a:pt x="101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8"/>
            <p:cNvSpPr/>
            <p:nvPr/>
          </p:nvSpPr>
          <p:spPr>
            <a:xfrm>
              <a:off x="2714294" y="4525072"/>
              <a:ext cx="208093" cy="82990"/>
            </a:xfrm>
            <a:custGeom>
              <a:rect b="b" l="l" r="r" t="t"/>
              <a:pathLst>
                <a:path extrusionOk="0" h="4361" w="10935">
                  <a:moveTo>
                    <a:pt x="5798" y="1"/>
                  </a:moveTo>
                  <a:lnTo>
                    <a:pt x="2352" y="1188"/>
                  </a:lnTo>
                  <a:cubicBezTo>
                    <a:pt x="1028" y="1644"/>
                    <a:pt x="92" y="2854"/>
                    <a:pt x="1" y="4269"/>
                  </a:cubicBezTo>
                  <a:lnTo>
                    <a:pt x="1" y="4360"/>
                  </a:lnTo>
                  <a:lnTo>
                    <a:pt x="10934" y="4360"/>
                  </a:lnTo>
                  <a:cubicBezTo>
                    <a:pt x="10934" y="2078"/>
                    <a:pt x="10318" y="115"/>
                    <a:pt x="10318" y="115"/>
                  </a:cubicBezTo>
                  <a:lnTo>
                    <a:pt x="7784" y="1439"/>
                  </a:lnTo>
                  <a:cubicBezTo>
                    <a:pt x="7008" y="24"/>
                    <a:pt x="5798" y="1"/>
                    <a:pt x="57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8"/>
            <p:cNvSpPr/>
            <p:nvPr/>
          </p:nvSpPr>
          <p:spPr>
            <a:xfrm>
              <a:off x="3168657" y="2366283"/>
              <a:ext cx="294508" cy="601177"/>
            </a:xfrm>
            <a:custGeom>
              <a:rect b="b" l="l" r="r" t="t"/>
              <a:pathLst>
                <a:path extrusionOk="0" h="31591" w="15476">
                  <a:moveTo>
                    <a:pt x="0" y="0"/>
                  </a:moveTo>
                  <a:lnTo>
                    <a:pt x="1461" y="18968"/>
                  </a:lnTo>
                  <a:lnTo>
                    <a:pt x="8560" y="31590"/>
                  </a:lnTo>
                  <a:cubicBezTo>
                    <a:pt x="15476" y="29102"/>
                    <a:pt x="14220" y="22734"/>
                    <a:pt x="10660" y="16297"/>
                  </a:cubicBezTo>
                  <a:cubicBezTo>
                    <a:pt x="7099" y="9884"/>
                    <a:pt x="3949" y="303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8"/>
            <p:cNvSpPr/>
            <p:nvPr/>
          </p:nvSpPr>
          <p:spPr>
            <a:xfrm>
              <a:off x="2533165" y="2366283"/>
              <a:ext cx="219816" cy="521688"/>
            </a:xfrm>
            <a:custGeom>
              <a:rect b="b" l="l" r="r" t="t"/>
              <a:pathLst>
                <a:path extrusionOk="0" h="27414" w="11551">
                  <a:moveTo>
                    <a:pt x="11550" y="0"/>
                  </a:moveTo>
                  <a:lnTo>
                    <a:pt x="11550" y="0"/>
                  </a:lnTo>
                  <a:cubicBezTo>
                    <a:pt x="8241" y="2557"/>
                    <a:pt x="1393" y="15613"/>
                    <a:pt x="1" y="18808"/>
                  </a:cubicBezTo>
                  <a:lnTo>
                    <a:pt x="9131" y="27413"/>
                  </a:lnTo>
                  <a:lnTo>
                    <a:pt x="10318" y="20566"/>
                  </a:lnTo>
                  <a:lnTo>
                    <a:pt x="11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8"/>
            <p:cNvSpPr/>
            <p:nvPr/>
          </p:nvSpPr>
          <p:spPr>
            <a:xfrm>
              <a:off x="2669554" y="3062993"/>
              <a:ext cx="561651" cy="1400418"/>
            </a:xfrm>
            <a:custGeom>
              <a:rect b="b" l="l" r="r" t="t"/>
              <a:pathLst>
                <a:path extrusionOk="0" h="73590" w="29514">
                  <a:moveTo>
                    <a:pt x="1" y="1"/>
                  </a:moveTo>
                  <a:lnTo>
                    <a:pt x="6027" y="73590"/>
                  </a:lnTo>
                  <a:lnTo>
                    <a:pt x="23465" y="73590"/>
                  </a:lnTo>
                  <a:lnTo>
                    <a:pt x="2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8"/>
            <p:cNvSpPr/>
            <p:nvPr/>
          </p:nvSpPr>
          <p:spPr>
            <a:xfrm>
              <a:off x="2950153" y="3091233"/>
              <a:ext cx="19" cy="1372177"/>
            </a:xfrm>
            <a:custGeom>
              <a:rect b="b" l="l" r="r" t="t"/>
              <a:pathLst>
                <a:path extrusionOk="0" fill="none" h="72106" w="1">
                  <a:moveTo>
                    <a:pt x="1" y="72106"/>
                  </a:moveTo>
                  <a:lnTo>
                    <a:pt x="1" y="1"/>
                  </a:lnTo>
                </a:path>
              </a:pathLst>
            </a:custGeom>
            <a:noFill/>
            <a:ln cap="flat" cmpd="sng" w="40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8"/>
            <p:cNvSpPr/>
            <p:nvPr/>
          </p:nvSpPr>
          <p:spPr>
            <a:xfrm>
              <a:off x="2771631" y="2261599"/>
              <a:ext cx="378354" cy="857454"/>
            </a:xfrm>
            <a:custGeom>
              <a:rect b="b" l="l" r="r" t="t"/>
              <a:pathLst>
                <a:path extrusionOk="0" h="45058" w="19882">
                  <a:moveTo>
                    <a:pt x="9953" y="0"/>
                  </a:moveTo>
                  <a:cubicBezTo>
                    <a:pt x="7008" y="913"/>
                    <a:pt x="4657" y="2374"/>
                    <a:pt x="4657" y="2374"/>
                  </a:cubicBezTo>
                  <a:lnTo>
                    <a:pt x="1" y="43003"/>
                  </a:lnTo>
                  <a:cubicBezTo>
                    <a:pt x="3122" y="44349"/>
                    <a:pt x="6556" y="45058"/>
                    <a:pt x="10017" y="45058"/>
                  </a:cubicBezTo>
                  <a:cubicBezTo>
                    <a:pt x="13365" y="45058"/>
                    <a:pt x="16739" y="44395"/>
                    <a:pt x="19882" y="43003"/>
                  </a:cubicBezTo>
                  <a:lnTo>
                    <a:pt x="15225" y="2374"/>
                  </a:lnTo>
                  <a:cubicBezTo>
                    <a:pt x="15225" y="2374"/>
                    <a:pt x="12874" y="913"/>
                    <a:pt x="9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8"/>
            <p:cNvSpPr/>
            <p:nvPr/>
          </p:nvSpPr>
          <p:spPr>
            <a:xfrm>
              <a:off x="3031393" y="2284625"/>
              <a:ext cx="274964" cy="1052035"/>
            </a:xfrm>
            <a:custGeom>
              <a:rect b="b" l="l" r="r" t="t"/>
              <a:pathLst>
                <a:path extrusionOk="0" h="55283" w="14449">
                  <a:moveTo>
                    <a:pt x="0" y="0"/>
                  </a:moveTo>
                  <a:lnTo>
                    <a:pt x="0" y="55283"/>
                  </a:lnTo>
                  <a:cubicBezTo>
                    <a:pt x="6597" y="55283"/>
                    <a:pt x="11413" y="55192"/>
                    <a:pt x="14449" y="53936"/>
                  </a:cubicBezTo>
                  <a:cubicBezTo>
                    <a:pt x="14449" y="53936"/>
                    <a:pt x="13079" y="36338"/>
                    <a:pt x="8788" y="24925"/>
                  </a:cubicBezTo>
                  <a:lnTo>
                    <a:pt x="7213" y="4291"/>
                  </a:lnTo>
                  <a:cubicBezTo>
                    <a:pt x="7213" y="4291"/>
                    <a:pt x="4816" y="219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8"/>
            <p:cNvSpPr/>
            <p:nvPr/>
          </p:nvSpPr>
          <p:spPr>
            <a:xfrm>
              <a:off x="3061365" y="2828010"/>
              <a:ext cx="202422" cy="175076"/>
            </a:xfrm>
            <a:custGeom>
              <a:rect b="b" l="l" r="r" t="t"/>
              <a:pathLst>
                <a:path extrusionOk="0" h="9200" w="10637">
                  <a:moveTo>
                    <a:pt x="639" y="0"/>
                  </a:moveTo>
                  <a:lnTo>
                    <a:pt x="0" y="1096"/>
                  </a:lnTo>
                  <a:cubicBezTo>
                    <a:pt x="0" y="1096"/>
                    <a:pt x="5273" y="6825"/>
                    <a:pt x="10637" y="9199"/>
                  </a:cubicBezTo>
                  <a:cubicBezTo>
                    <a:pt x="10135" y="6574"/>
                    <a:pt x="9518" y="3858"/>
                    <a:pt x="8811" y="1279"/>
                  </a:cubicBezTo>
                  <a:lnTo>
                    <a:pt x="639"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8"/>
            <p:cNvSpPr/>
            <p:nvPr/>
          </p:nvSpPr>
          <p:spPr>
            <a:xfrm>
              <a:off x="3031393" y="2284625"/>
              <a:ext cx="89936" cy="682834"/>
            </a:xfrm>
            <a:custGeom>
              <a:rect b="b" l="l" r="r" t="t"/>
              <a:pathLst>
                <a:path extrusionOk="0" h="35882" w="4726">
                  <a:moveTo>
                    <a:pt x="0" y="0"/>
                  </a:moveTo>
                  <a:lnTo>
                    <a:pt x="0" y="35881"/>
                  </a:lnTo>
                  <a:lnTo>
                    <a:pt x="3858" y="19014"/>
                  </a:lnTo>
                  <a:cubicBezTo>
                    <a:pt x="4155" y="17644"/>
                    <a:pt x="3858" y="16206"/>
                    <a:pt x="3036" y="15088"/>
                  </a:cubicBezTo>
                  <a:lnTo>
                    <a:pt x="1667" y="13239"/>
                  </a:lnTo>
                  <a:lnTo>
                    <a:pt x="4223" y="6779"/>
                  </a:lnTo>
                  <a:cubicBezTo>
                    <a:pt x="4725" y="5478"/>
                    <a:pt x="4383" y="3994"/>
                    <a:pt x="3356" y="3036"/>
                  </a:cubicBezTo>
                  <a:lnTo>
                    <a:pt x="0"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8"/>
            <p:cNvSpPr/>
            <p:nvPr/>
          </p:nvSpPr>
          <p:spPr>
            <a:xfrm>
              <a:off x="2615261" y="2284625"/>
              <a:ext cx="274983" cy="1052035"/>
            </a:xfrm>
            <a:custGeom>
              <a:rect b="b" l="l" r="r" t="t"/>
              <a:pathLst>
                <a:path extrusionOk="0" h="55283" w="14450">
                  <a:moveTo>
                    <a:pt x="14449" y="0"/>
                  </a:moveTo>
                  <a:cubicBezTo>
                    <a:pt x="9633" y="2191"/>
                    <a:pt x="7236" y="4291"/>
                    <a:pt x="7236" y="4291"/>
                  </a:cubicBezTo>
                  <a:lnTo>
                    <a:pt x="5661" y="24925"/>
                  </a:lnTo>
                  <a:cubicBezTo>
                    <a:pt x="1370" y="36338"/>
                    <a:pt x="1" y="53936"/>
                    <a:pt x="1" y="53936"/>
                  </a:cubicBezTo>
                  <a:cubicBezTo>
                    <a:pt x="3036" y="55192"/>
                    <a:pt x="7853" y="55283"/>
                    <a:pt x="14449" y="55283"/>
                  </a:cubicBezTo>
                  <a:lnTo>
                    <a:pt x="14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8"/>
            <p:cNvSpPr/>
            <p:nvPr/>
          </p:nvSpPr>
          <p:spPr>
            <a:xfrm>
              <a:off x="2800310" y="2284625"/>
              <a:ext cx="89936" cy="682834"/>
            </a:xfrm>
            <a:custGeom>
              <a:rect b="b" l="l" r="r" t="t"/>
              <a:pathLst>
                <a:path extrusionOk="0" h="35882" w="4726">
                  <a:moveTo>
                    <a:pt x="4725" y="0"/>
                  </a:moveTo>
                  <a:lnTo>
                    <a:pt x="1370" y="3036"/>
                  </a:lnTo>
                  <a:cubicBezTo>
                    <a:pt x="343" y="3994"/>
                    <a:pt x="0" y="5478"/>
                    <a:pt x="502" y="6779"/>
                  </a:cubicBezTo>
                  <a:lnTo>
                    <a:pt x="3059" y="13239"/>
                  </a:lnTo>
                  <a:lnTo>
                    <a:pt x="1712" y="15088"/>
                  </a:lnTo>
                  <a:cubicBezTo>
                    <a:pt x="868" y="16206"/>
                    <a:pt x="571" y="17644"/>
                    <a:pt x="890" y="19014"/>
                  </a:cubicBezTo>
                  <a:lnTo>
                    <a:pt x="4725" y="35881"/>
                  </a:lnTo>
                  <a:lnTo>
                    <a:pt x="4725"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8"/>
            <p:cNvSpPr/>
            <p:nvPr/>
          </p:nvSpPr>
          <p:spPr>
            <a:xfrm>
              <a:off x="3031393" y="2284625"/>
              <a:ext cx="274964" cy="1052035"/>
            </a:xfrm>
            <a:custGeom>
              <a:rect b="b" l="l" r="r" t="t"/>
              <a:pathLst>
                <a:path extrusionOk="0" h="55283" w="14449">
                  <a:moveTo>
                    <a:pt x="0" y="0"/>
                  </a:moveTo>
                  <a:lnTo>
                    <a:pt x="0" y="55283"/>
                  </a:lnTo>
                  <a:cubicBezTo>
                    <a:pt x="6597" y="55283"/>
                    <a:pt x="11413" y="55192"/>
                    <a:pt x="14449" y="53936"/>
                  </a:cubicBezTo>
                  <a:cubicBezTo>
                    <a:pt x="14449" y="53936"/>
                    <a:pt x="13079" y="36338"/>
                    <a:pt x="8788" y="24925"/>
                  </a:cubicBezTo>
                  <a:lnTo>
                    <a:pt x="7213" y="4291"/>
                  </a:lnTo>
                  <a:cubicBezTo>
                    <a:pt x="7213" y="4291"/>
                    <a:pt x="4816" y="219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8"/>
            <p:cNvSpPr/>
            <p:nvPr/>
          </p:nvSpPr>
          <p:spPr>
            <a:xfrm>
              <a:off x="3031393" y="2284625"/>
              <a:ext cx="89936" cy="682834"/>
            </a:xfrm>
            <a:custGeom>
              <a:rect b="b" l="l" r="r" t="t"/>
              <a:pathLst>
                <a:path extrusionOk="0" h="35882" w="4726">
                  <a:moveTo>
                    <a:pt x="0" y="0"/>
                  </a:moveTo>
                  <a:lnTo>
                    <a:pt x="0" y="35881"/>
                  </a:lnTo>
                  <a:lnTo>
                    <a:pt x="3858" y="19014"/>
                  </a:lnTo>
                  <a:cubicBezTo>
                    <a:pt x="4155" y="17644"/>
                    <a:pt x="3858" y="16206"/>
                    <a:pt x="3036" y="15088"/>
                  </a:cubicBezTo>
                  <a:lnTo>
                    <a:pt x="1667" y="13239"/>
                  </a:lnTo>
                  <a:lnTo>
                    <a:pt x="4223" y="6779"/>
                  </a:lnTo>
                  <a:cubicBezTo>
                    <a:pt x="4725" y="5478"/>
                    <a:pt x="4383" y="3994"/>
                    <a:pt x="3356" y="3036"/>
                  </a:cubicBezTo>
                  <a:lnTo>
                    <a:pt x="0" y="0"/>
                  </a:lnTo>
                  <a:close/>
                </a:path>
              </a:pathLst>
            </a:custGeom>
            <a:solidFill>
              <a:srgbClr val="152F63">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8"/>
            <p:cNvSpPr/>
            <p:nvPr/>
          </p:nvSpPr>
          <p:spPr>
            <a:xfrm>
              <a:off x="2615261" y="2284625"/>
              <a:ext cx="274983" cy="1052035"/>
            </a:xfrm>
            <a:custGeom>
              <a:rect b="b" l="l" r="r" t="t"/>
              <a:pathLst>
                <a:path extrusionOk="0" h="55283" w="14450">
                  <a:moveTo>
                    <a:pt x="14449" y="0"/>
                  </a:moveTo>
                  <a:cubicBezTo>
                    <a:pt x="9633" y="2191"/>
                    <a:pt x="7236" y="4291"/>
                    <a:pt x="7236" y="4291"/>
                  </a:cubicBezTo>
                  <a:lnTo>
                    <a:pt x="5661" y="24925"/>
                  </a:lnTo>
                  <a:cubicBezTo>
                    <a:pt x="1370" y="36338"/>
                    <a:pt x="1" y="53936"/>
                    <a:pt x="1" y="53936"/>
                  </a:cubicBezTo>
                  <a:cubicBezTo>
                    <a:pt x="3036" y="55192"/>
                    <a:pt x="7853" y="55283"/>
                    <a:pt x="14449" y="55283"/>
                  </a:cubicBezTo>
                  <a:lnTo>
                    <a:pt x="144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8"/>
            <p:cNvSpPr/>
            <p:nvPr/>
          </p:nvSpPr>
          <p:spPr>
            <a:xfrm>
              <a:off x="2800310" y="2284625"/>
              <a:ext cx="89936" cy="682834"/>
            </a:xfrm>
            <a:custGeom>
              <a:rect b="b" l="l" r="r" t="t"/>
              <a:pathLst>
                <a:path extrusionOk="0" h="35882" w="4726">
                  <a:moveTo>
                    <a:pt x="4725" y="0"/>
                  </a:moveTo>
                  <a:lnTo>
                    <a:pt x="1370" y="3036"/>
                  </a:lnTo>
                  <a:cubicBezTo>
                    <a:pt x="343" y="3994"/>
                    <a:pt x="0" y="5478"/>
                    <a:pt x="502" y="6779"/>
                  </a:cubicBezTo>
                  <a:lnTo>
                    <a:pt x="3059" y="13239"/>
                  </a:lnTo>
                  <a:lnTo>
                    <a:pt x="1712" y="15088"/>
                  </a:lnTo>
                  <a:cubicBezTo>
                    <a:pt x="868" y="16206"/>
                    <a:pt x="571" y="17644"/>
                    <a:pt x="890" y="19014"/>
                  </a:cubicBezTo>
                  <a:lnTo>
                    <a:pt x="4725" y="35881"/>
                  </a:lnTo>
                  <a:lnTo>
                    <a:pt x="4725" y="0"/>
                  </a:lnTo>
                  <a:close/>
                </a:path>
              </a:pathLst>
            </a:custGeom>
            <a:solidFill>
              <a:srgbClr val="152F63">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8"/>
            <p:cNvSpPr/>
            <p:nvPr/>
          </p:nvSpPr>
          <p:spPr>
            <a:xfrm>
              <a:off x="2732106" y="3046056"/>
              <a:ext cx="78213" cy="45196"/>
            </a:xfrm>
            <a:custGeom>
              <a:rect b="b" l="l" r="r" t="t"/>
              <a:pathLst>
                <a:path extrusionOk="0" h="2375" w="4110">
                  <a:moveTo>
                    <a:pt x="2808" y="1"/>
                  </a:moveTo>
                  <a:lnTo>
                    <a:pt x="1" y="891"/>
                  </a:lnTo>
                  <a:lnTo>
                    <a:pt x="92" y="2375"/>
                  </a:lnTo>
                  <a:lnTo>
                    <a:pt x="4109" y="2375"/>
                  </a:lnTo>
                  <a:lnTo>
                    <a:pt x="28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8"/>
            <p:cNvSpPr/>
            <p:nvPr/>
          </p:nvSpPr>
          <p:spPr>
            <a:xfrm>
              <a:off x="2676519" y="3091233"/>
              <a:ext cx="165504" cy="86016"/>
            </a:xfrm>
            <a:custGeom>
              <a:rect b="b" l="l" r="r" t="t"/>
              <a:pathLst>
                <a:path extrusionOk="0" h="4520" w="8697">
                  <a:moveTo>
                    <a:pt x="799" y="1"/>
                  </a:moveTo>
                  <a:cubicBezTo>
                    <a:pt x="799" y="1"/>
                    <a:pt x="0" y="4520"/>
                    <a:pt x="4337" y="4520"/>
                  </a:cubicBezTo>
                  <a:cubicBezTo>
                    <a:pt x="8696" y="4520"/>
                    <a:pt x="7898" y="1"/>
                    <a:pt x="78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8"/>
            <p:cNvSpPr/>
            <p:nvPr/>
          </p:nvSpPr>
          <p:spPr>
            <a:xfrm>
              <a:off x="2676519" y="3091233"/>
              <a:ext cx="165504" cy="86016"/>
            </a:xfrm>
            <a:custGeom>
              <a:rect b="b" l="l" r="r" t="t"/>
              <a:pathLst>
                <a:path extrusionOk="0" fill="none" h="4520" w="8697">
                  <a:moveTo>
                    <a:pt x="799" y="1"/>
                  </a:moveTo>
                  <a:lnTo>
                    <a:pt x="7898" y="1"/>
                  </a:lnTo>
                  <a:cubicBezTo>
                    <a:pt x="7898" y="1"/>
                    <a:pt x="8696" y="4520"/>
                    <a:pt x="4337" y="4520"/>
                  </a:cubicBezTo>
                  <a:cubicBezTo>
                    <a:pt x="0" y="4520"/>
                    <a:pt x="799" y="1"/>
                    <a:pt x="799" y="1"/>
                  </a:cubicBezTo>
                  <a:close/>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8"/>
            <p:cNvSpPr/>
            <p:nvPr/>
          </p:nvSpPr>
          <p:spPr>
            <a:xfrm>
              <a:off x="2507112" y="2713734"/>
              <a:ext cx="288000" cy="366232"/>
            </a:xfrm>
            <a:custGeom>
              <a:rect b="b" l="l" r="r" t="t"/>
              <a:pathLst>
                <a:path extrusionOk="0" h="19245" w="15134">
                  <a:moveTo>
                    <a:pt x="4445" y="1"/>
                  </a:moveTo>
                  <a:cubicBezTo>
                    <a:pt x="4153" y="1"/>
                    <a:pt x="3857" y="31"/>
                    <a:pt x="3561" y="94"/>
                  </a:cubicBezTo>
                  <a:lnTo>
                    <a:pt x="1370" y="550"/>
                  </a:lnTo>
                  <a:cubicBezTo>
                    <a:pt x="0" y="3791"/>
                    <a:pt x="320" y="7192"/>
                    <a:pt x="2511" y="10434"/>
                  </a:cubicBezTo>
                  <a:cubicBezTo>
                    <a:pt x="4725" y="13675"/>
                    <a:pt x="9062" y="19244"/>
                    <a:pt x="9062" y="19244"/>
                  </a:cubicBezTo>
                  <a:lnTo>
                    <a:pt x="15133" y="17304"/>
                  </a:lnTo>
                  <a:lnTo>
                    <a:pt x="8286" y="2445"/>
                  </a:lnTo>
                  <a:cubicBezTo>
                    <a:pt x="7570" y="936"/>
                    <a:pt x="6067" y="1"/>
                    <a:pt x="44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8"/>
            <p:cNvSpPr/>
            <p:nvPr/>
          </p:nvSpPr>
          <p:spPr>
            <a:xfrm>
              <a:off x="2626983" y="2685094"/>
              <a:ext cx="168130" cy="357935"/>
            </a:xfrm>
            <a:custGeom>
              <a:rect b="b" l="l" r="r" t="t"/>
              <a:pathLst>
                <a:path extrusionOk="0" fill="none" h="18809" w="8835">
                  <a:moveTo>
                    <a:pt x="8834" y="18809"/>
                  </a:moveTo>
                  <a:lnTo>
                    <a:pt x="1" y="1"/>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8"/>
            <p:cNvSpPr/>
            <p:nvPr/>
          </p:nvSpPr>
          <p:spPr>
            <a:xfrm>
              <a:off x="2902387" y="3286272"/>
              <a:ext cx="95569" cy="19"/>
            </a:xfrm>
            <a:custGeom>
              <a:rect b="b" l="l" r="r" t="t"/>
              <a:pathLst>
                <a:path extrusionOk="0" fill="none" h="1" w="5022">
                  <a:moveTo>
                    <a:pt x="5022" y="0"/>
                  </a:moveTo>
                  <a:lnTo>
                    <a:pt x="0" y="0"/>
                  </a:lnTo>
                </a:path>
              </a:pathLst>
            </a:custGeom>
            <a:noFill/>
            <a:ln cap="flat" cmpd="sng" w="40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8"/>
            <p:cNvSpPr/>
            <p:nvPr/>
          </p:nvSpPr>
          <p:spPr>
            <a:xfrm>
              <a:off x="2950153" y="3118161"/>
              <a:ext cx="38250" cy="153781"/>
            </a:xfrm>
            <a:custGeom>
              <a:rect b="b" l="l" r="r" t="t"/>
              <a:pathLst>
                <a:path extrusionOk="0" fill="none" h="8081" w="2010">
                  <a:moveTo>
                    <a:pt x="2010" y="1"/>
                  </a:moveTo>
                  <a:lnTo>
                    <a:pt x="2010" y="4452"/>
                  </a:lnTo>
                  <a:cubicBezTo>
                    <a:pt x="2010" y="5935"/>
                    <a:pt x="1256" y="7305"/>
                    <a:pt x="1" y="8081"/>
                  </a:cubicBezTo>
                </a:path>
              </a:pathLst>
            </a:custGeom>
            <a:noFill/>
            <a:ln cap="flat" cmpd="sng" w="40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8"/>
            <p:cNvSpPr/>
            <p:nvPr/>
          </p:nvSpPr>
          <p:spPr>
            <a:xfrm>
              <a:off x="2753819" y="2007053"/>
              <a:ext cx="156408" cy="271101"/>
            </a:xfrm>
            <a:custGeom>
              <a:rect b="b" l="l" r="r" t="t"/>
              <a:pathLst>
                <a:path extrusionOk="0" h="14246" w="8219">
                  <a:moveTo>
                    <a:pt x="4573" y="0"/>
                  </a:moveTo>
                  <a:cubicBezTo>
                    <a:pt x="3466" y="0"/>
                    <a:pt x="2318" y="528"/>
                    <a:pt x="1485" y="1964"/>
                  </a:cubicBezTo>
                  <a:cubicBezTo>
                    <a:pt x="1" y="4589"/>
                    <a:pt x="1758" y="7099"/>
                    <a:pt x="2398" y="8081"/>
                  </a:cubicBezTo>
                  <a:cubicBezTo>
                    <a:pt x="3060" y="9040"/>
                    <a:pt x="5525" y="13148"/>
                    <a:pt x="2124" y="13970"/>
                  </a:cubicBezTo>
                  <a:cubicBezTo>
                    <a:pt x="2778" y="14151"/>
                    <a:pt x="3428" y="14246"/>
                    <a:pt x="4045" y="14246"/>
                  </a:cubicBezTo>
                  <a:cubicBezTo>
                    <a:pt x="6075" y="14246"/>
                    <a:pt x="7739" y="13213"/>
                    <a:pt x="7967" y="10797"/>
                  </a:cubicBezTo>
                  <a:cubicBezTo>
                    <a:pt x="8218" y="7898"/>
                    <a:pt x="7533" y="3561"/>
                    <a:pt x="7191" y="1735"/>
                  </a:cubicBezTo>
                  <a:cubicBezTo>
                    <a:pt x="7077" y="1119"/>
                    <a:pt x="6666" y="571"/>
                    <a:pt x="6095" y="320"/>
                  </a:cubicBezTo>
                  <a:cubicBezTo>
                    <a:pt x="5623" y="121"/>
                    <a:pt x="5102" y="0"/>
                    <a:pt x="4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8"/>
            <p:cNvSpPr/>
            <p:nvPr/>
          </p:nvSpPr>
          <p:spPr>
            <a:xfrm>
              <a:off x="2876754" y="2451843"/>
              <a:ext cx="369239" cy="439174"/>
            </a:xfrm>
            <a:custGeom>
              <a:rect b="b" l="l" r="r" t="t"/>
              <a:pathLst>
                <a:path extrusionOk="0" h="23078" w="19403">
                  <a:moveTo>
                    <a:pt x="3516" y="1"/>
                  </a:moveTo>
                  <a:lnTo>
                    <a:pt x="0" y="20361"/>
                  </a:lnTo>
                  <a:lnTo>
                    <a:pt x="15910" y="23077"/>
                  </a:lnTo>
                  <a:lnTo>
                    <a:pt x="19402" y="2740"/>
                  </a:lnTo>
                  <a:lnTo>
                    <a:pt x="35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8"/>
            <p:cNvSpPr/>
            <p:nvPr/>
          </p:nvSpPr>
          <p:spPr>
            <a:xfrm>
              <a:off x="2874147" y="2026959"/>
              <a:ext cx="40857" cy="36157"/>
            </a:xfrm>
            <a:custGeom>
              <a:rect b="b" l="l" r="r" t="t"/>
              <a:pathLst>
                <a:path extrusionOk="0" h="1900" w="2147">
                  <a:moveTo>
                    <a:pt x="455" y="1"/>
                  </a:moveTo>
                  <a:cubicBezTo>
                    <a:pt x="321" y="1"/>
                    <a:pt x="155" y="328"/>
                    <a:pt x="69" y="735"/>
                  </a:cubicBezTo>
                  <a:cubicBezTo>
                    <a:pt x="1" y="1169"/>
                    <a:pt x="46" y="1534"/>
                    <a:pt x="183" y="1580"/>
                  </a:cubicBezTo>
                  <a:lnTo>
                    <a:pt x="1827" y="1899"/>
                  </a:lnTo>
                  <a:lnTo>
                    <a:pt x="2146" y="324"/>
                  </a:lnTo>
                  <a:lnTo>
                    <a:pt x="480" y="5"/>
                  </a:lnTo>
                  <a:cubicBezTo>
                    <a:pt x="472" y="2"/>
                    <a:pt x="463" y="1"/>
                    <a:pt x="4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8"/>
            <p:cNvSpPr/>
            <p:nvPr/>
          </p:nvSpPr>
          <p:spPr>
            <a:xfrm>
              <a:off x="2877191" y="2003437"/>
              <a:ext cx="258465" cy="171746"/>
            </a:xfrm>
            <a:custGeom>
              <a:rect b="b" l="l" r="r" t="t"/>
              <a:pathLst>
                <a:path extrusionOk="0" h="9025" w="13582">
                  <a:moveTo>
                    <a:pt x="9146" y="1"/>
                  </a:moveTo>
                  <a:cubicBezTo>
                    <a:pt x="7708" y="1"/>
                    <a:pt x="6460" y="647"/>
                    <a:pt x="6460" y="647"/>
                  </a:cubicBezTo>
                  <a:lnTo>
                    <a:pt x="4474" y="647"/>
                  </a:lnTo>
                  <a:cubicBezTo>
                    <a:pt x="845" y="647"/>
                    <a:pt x="0" y="4117"/>
                    <a:pt x="845" y="5737"/>
                  </a:cubicBezTo>
                  <a:cubicBezTo>
                    <a:pt x="1689" y="7358"/>
                    <a:pt x="3401" y="9024"/>
                    <a:pt x="3401" y="9024"/>
                  </a:cubicBezTo>
                  <a:lnTo>
                    <a:pt x="9564" y="6627"/>
                  </a:lnTo>
                  <a:cubicBezTo>
                    <a:pt x="13581" y="5760"/>
                    <a:pt x="13056" y="1629"/>
                    <a:pt x="11025" y="465"/>
                  </a:cubicBezTo>
                  <a:cubicBezTo>
                    <a:pt x="10420" y="121"/>
                    <a:pt x="9765" y="1"/>
                    <a:pt x="9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8"/>
            <p:cNvSpPr/>
            <p:nvPr/>
          </p:nvSpPr>
          <p:spPr>
            <a:xfrm>
              <a:off x="2920200" y="2146049"/>
              <a:ext cx="122496" cy="189406"/>
            </a:xfrm>
            <a:custGeom>
              <a:rect b="b" l="l" r="r" t="t"/>
              <a:pathLst>
                <a:path extrusionOk="0" h="9953" w="6437">
                  <a:moveTo>
                    <a:pt x="1415" y="1"/>
                  </a:moveTo>
                  <a:lnTo>
                    <a:pt x="114" y="7236"/>
                  </a:lnTo>
                  <a:cubicBezTo>
                    <a:pt x="0" y="7784"/>
                    <a:pt x="183" y="8309"/>
                    <a:pt x="571" y="8629"/>
                  </a:cubicBezTo>
                  <a:lnTo>
                    <a:pt x="2146" y="9953"/>
                  </a:lnTo>
                  <a:lnTo>
                    <a:pt x="4177" y="8629"/>
                  </a:lnTo>
                  <a:cubicBezTo>
                    <a:pt x="4679" y="8309"/>
                    <a:pt x="5044" y="7784"/>
                    <a:pt x="5136" y="7236"/>
                  </a:cubicBezTo>
                  <a:lnTo>
                    <a:pt x="64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8"/>
            <p:cNvSpPr/>
            <p:nvPr/>
          </p:nvSpPr>
          <p:spPr>
            <a:xfrm>
              <a:off x="2956680" y="2047016"/>
              <a:ext cx="142497" cy="187731"/>
            </a:xfrm>
            <a:custGeom>
              <a:rect b="b" l="l" r="r" t="t"/>
              <a:pathLst>
                <a:path extrusionOk="0" h="9865" w="7488">
                  <a:moveTo>
                    <a:pt x="2557" y="1"/>
                  </a:moveTo>
                  <a:lnTo>
                    <a:pt x="2557" y="1"/>
                  </a:lnTo>
                  <a:cubicBezTo>
                    <a:pt x="2557" y="1"/>
                    <a:pt x="3150" y="3881"/>
                    <a:pt x="0" y="4589"/>
                  </a:cubicBezTo>
                  <a:lnTo>
                    <a:pt x="137" y="6095"/>
                  </a:lnTo>
                  <a:cubicBezTo>
                    <a:pt x="206" y="6825"/>
                    <a:pt x="480" y="7487"/>
                    <a:pt x="936" y="8035"/>
                  </a:cubicBezTo>
                  <a:cubicBezTo>
                    <a:pt x="1643" y="8875"/>
                    <a:pt x="2821" y="9864"/>
                    <a:pt x="4470" y="9864"/>
                  </a:cubicBezTo>
                  <a:cubicBezTo>
                    <a:pt x="4524" y="9864"/>
                    <a:pt x="4579" y="9863"/>
                    <a:pt x="4634" y="9861"/>
                  </a:cubicBezTo>
                  <a:cubicBezTo>
                    <a:pt x="7327" y="9770"/>
                    <a:pt x="7487" y="5958"/>
                    <a:pt x="6414" y="4589"/>
                  </a:cubicBezTo>
                  <a:cubicBezTo>
                    <a:pt x="6232" y="4360"/>
                    <a:pt x="6140" y="4064"/>
                    <a:pt x="6140" y="3767"/>
                  </a:cubicBezTo>
                  <a:lnTo>
                    <a:pt x="6140" y="2785"/>
                  </a:lnTo>
                  <a:cubicBezTo>
                    <a:pt x="6140" y="1781"/>
                    <a:pt x="5547" y="845"/>
                    <a:pt x="4588" y="457"/>
                  </a:cubicBezTo>
                  <a:cubicBezTo>
                    <a:pt x="4040" y="252"/>
                    <a:pt x="3379" y="69"/>
                    <a:pt x="2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8"/>
            <p:cNvSpPr/>
            <p:nvPr/>
          </p:nvSpPr>
          <p:spPr>
            <a:xfrm>
              <a:off x="3052231" y="2112613"/>
              <a:ext cx="13055" cy="40420"/>
            </a:xfrm>
            <a:custGeom>
              <a:rect b="b" l="l" r="r" t="t"/>
              <a:pathLst>
                <a:path extrusionOk="0" fill="none" h="2124" w="686">
                  <a:moveTo>
                    <a:pt x="1" y="0"/>
                  </a:moveTo>
                  <a:lnTo>
                    <a:pt x="686" y="2123"/>
                  </a:lnTo>
                </a:path>
              </a:pathLst>
            </a:custGeom>
            <a:solidFill>
              <a:schemeClr val="dk2"/>
            </a:solidFill>
            <a:ln cap="flat" cmpd="sng" w="457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8"/>
            <p:cNvSpPr/>
            <p:nvPr/>
          </p:nvSpPr>
          <p:spPr>
            <a:xfrm>
              <a:off x="2925832" y="2128484"/>
              <a:ext cx="47366" cy="48641"/>
            </a:xfrm>
            <a:custGeom>
              <a:rect b="b" l="l" r="r" t="t"/>
              <a:pathLst>
                <a:path extrusionOk="0" h="2556" w="2489">
                  <a:moveTo>
                    <a:pt x="964" y="0"/>
                  </a:moveTo>
                  <a:cubicBezTo>
                    <a:pt x="825" y="0"/>
                    <a:pt x="692" y="33"/>
                    <a:pt x="571" y="102"/>
                  </a:cubicBezTo>
                  <a:cubicBezTo>
                    <a:pt x="92" y="376"/>
                    <a:pt x="1" y="1129"/>
                    <a:pt x="389" y="1791"/>
                  </a:cubicBezTo>
                  <a:cubicBezTo>
                    <a:pt x="662" y="2269"/>
                    <a:pt x="1113" y="2555"/>
                    <a:pt x="1524" y="2555"/>
                  </a:cubicBezTo>
                  <a:cubicBezTo>
                    <a:pt x="1663" y="2555"/>
                    <a:pt x="1797" y="2522"/>
                    <a:pt x="1918" y="2453"/>
                  </a:cubicBezTo>
                  <a:cubicBezTo>
                    <a:pt x="2420" y="2179"/>
                    <a:pt x="2489" y="1426"/>
                    <a:pt x="2124" y="787"/>
                  </a:cubicBezTo>
                  <a:cubicBezTo>
                    <a:pt x="1833" y="291"/>
                    <a:pt x="1376" y="0"/>
                    <a:pt x="9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8"/>
            <p:cNvSpPr/>
            <p:nvPr/>
          </p:nvSpPr>
          <p:spPr>
            <a:xfrm>
              <a:off x="3061365" y="2110862"/>
              <a:ext cx="12179" cy="6546"/>
            </a:xfrm>
            <a:custGeom>
              <a:rect b="b" l="l" r="r" t="t"/>
              <a:pathLst>
                <a:path extrusionOk="0" fill="none" h="344" w="640">
                  <a:moveTo>
                    <a:pt x="0" y="343"/>
                  </a:moveTo>
                  <a:cubicBezTo>
                    <a:pt x="206" y="1"/>
                    <a:pt x="502" y="24"/>
                    <a:pt x="639" y="275"/>
                  </a:cubicBezTo>
                </a:path>
              </a:pathLst>
            </a:custGeom>
            <a:solidFill>
              <a:schemeClr val="dk2"/>
            </a:solidFill>
            <a:ln cap="flat" cmpd="sng" w="3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8"/>
            <p:cNvSpPr/>
            <p:nvPr/>
          </p:nvSpPr>
          <p:spPr>
            <a:xfrm>
              <a:off x="3019670" y="2110006"/>
              <a:ext cx="20419" cy="10866"/>
            </a:xfrm>
            <a:custGeom>
              <a:rect b="b" l="l" r="r" t="t"/>
              <a:pathLst>
                <a:path extrusionOk="0" fill="none" h="571" w="1073">
                  <a:moveTo>
                    <a:pt x="1073" y="457"/>
                  </a:moveTo>
                  <a:cubicBezTo>
                    <a:pt x="890" y="69"/>
                    <a:pt x="274" y="0"/>
                    <a:pt x="0" y="571"/>
                  </a:cubicBezTo>
                </a:path>
              </a:pathLst>
            </a:custGeom>
            <a:solidFill>
              <a:schemeClr val="dk2"/>
            </a:solidFill>
            <a:ln cap="flat" cmpd="sng" w="34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8"/>
            <p:cNvSpPr/>
            <p:nvPr/>
          </p:nvSpPr>
          <p:spPr>
            <a:xfrm>
              <a:off x="3007491" y="2094877"/>
              <a:ext cx="33911" cy="7764"/>
            </a:xfrm>
            <a:custGeom>
              <a:rect b="b" l="l" r="r" t="t"/>
              <a:pathLst>
                <a:path extrusionOk="0" h="408" w="1782">
                  <a:moveTo>
                    <a:pt x="1035" y="1"/>
                  </a:moveTo>
                  <a:cubicBezTo>
                    <a:pt x="741" y="1"/>
                    <a:pt x="382" y="31"/>
                    <a:pt x="1" y="133"/>
                  </a:cubicBezTo>
                  <a:lnTo>
                    <a:pt x="69" y="407"/>
                  </a:lnTo>
                  <a:cubicBezTo>
                    <a:pt x="423" y="305"/>
                    <a:pt x="761" y="275"/>
                    <a:pt x="1038" y="275"/>
                  </a:cubicBezTo>
                  <a:cubicBezTo>
                    <a:pt x="1440" y="275"/>
                    <a:pt x="1713" y="339"/>
                    <a:pt x="1713" y="339"/>
                  </a:cubicBezTo>
                  <a:lnTo>
                    <a:pt x="1781" y="65"/>
                  </a:lnTo>
                  <a:cubicBezTo>
                    <a:pt x="1754" y="65"/>
                    <a:pt x="1463" y="1"/>
                    <a:pt x="1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8"/>
            <p:cNvSpPr/>
            <p:nvPr/>
          </p:nvSpPr>
          <p:spPr>
            <a:xfrm>
              <a:off x="3054838" y="2093887"/>
              <a:ext cx="18706" cy="7441"/>
            </a:xfrm>
            <a:custGeom>
              <a:rect b="b" l="l" r="r" t="t"/>
              <a:pathLst>
                <a:path extrusionOk="0" h="391" w="983">
                  <a:moveTo>
                    <a:pt x="695" y="0"/>
                  </a:moveTo>
                  <a:cubicBezTo>
                    <a:pt x="344" y="0"/>
                    <a:pt x="19" y="117"/>
                    <a:pt x="1" y="117"/>
                  </a:cubicBezTo>
                  <a:lnTo>
                    <a:pt x="92" y="391"/>
                  </a:lnTo>
                  <a:cubicBezTo>
                    <a:pt x="92" y="391"/>
                    <a:pt x="397" y="285"/>
                    <a:pt x="704" y="285"/>
                  </a:cubicBezTo>
                  <a:cubicBezTo>
                    <a:pt x="799" y="285"/>
                    <a:pt x="895" y="295"/>
                    <a:pt x="982" y="322"/>
                  </a:cubicBezTo>
                  <a:cubicBezTo>
                    <a:pt x="982" y="231"/>
                    <a:pt x="982" y="117"/>
                    <a:pt x="960" y="26"/>
                  </a:cubicBezTo>
                  <a:cubicBezTo>
                    <a:pt x="873" y="7"/>
                    <a:pt x="783"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8"/>
            <p:cNvSpPr/>
            <p:nvPr/>
          </p:nvSpPr>
          <p:spPr>
            <a:xfrm>
              <a:off x="3079596" y="3091233"/>
              <a:ext cx="165523" cy="86016"/>
            </a:xfrm>
            <a:custGeom>
              <a:rect b="b" l="l" r="r" t="t"/>
              <a:pathLst>
                <a:path extrusionOk="0" h="4520" w="8698">
                  <a:moveTo>
                    <a:pt x="823" y="1"/>
                  </a:moveTo>
                  <a:cubicBezTo>
                    <a:pt x="823" y="1"/>
                    <a:pt x="1" y="4520"/>
                    <a:pt x="4361" y="4520"/>
                  </a:cubicBezTo>
                  <a:cubicBezTo>
                    <a:pt x="8697" y="4520"/>
                    <a:pt x="7898" y="1"/>
                    <a:pt x="78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8"/>
            <p:cNvSpPr/>
            <p:nvPr/>
          </p:nvSpPr>
          <p:spPr>
            <a:xfrm>
              <a:off x="3079596" y="3091233"/>
              <a:ext cx="165523" cy="86016"/>
            </a:xfrm>
            <a:custGeom>
              <a:rect b="b" l="l" r="r" t="t"/>
              <a:pathLst>
                <a:path extrusionOk="0" fill="none" h="4520" w="8698">
                  <a:moveTo>
                    <a:pt x="7898" y="1"/>
                  </a:moveTo>
                  <a:lnTo>
                    <a:pt x="823" y="1"/>
                  </a:lnTo>
                  <a:cubicBezTo>
                    <a:pt x="823" y="1"/>
                    <a:pt x="1" y="4520"/>
                    <a:pt x="4361" y="4520"/>
                  </a:cubicBezTo>
                  <a:cubicBezTo>
                    <a:pt x="8697" y="4520"/>
                    <a:pt x="7898" y="1"/>
                    <a:pt x="7898" y="1"/>
                  </a:cubicBezTo>
                  <a:close/>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8"/>
            <p:cNvSpPr/>
            <p:nvPr/>
          </p:nvSpPr>
          <p:spPr>
            <a:xfrm>
              <a:off x="2976662" y="2646006"/>
              <a:ext cx="354890" cy="325946"/>
            </a:xfrm>
            <a:custGeom>
              <a:rect b="b" l="l" r="r" t="t"/>
              <a:pathLst>
                <a:path extrusionOk="0" h="17128" w="18649">
                  <a:moveTo>
                    <a:pt x="982" y="1"/>
                  </a:moveTo>
                  <a:lnTo>
                    <a:pt x="0" y="5456"/>
                  </a:lnTo>
                  <a:cubicBezTo>
                    <a:pt x="6935" y="12492"/>
                    <a:pt x="12920" y="17128"/>
                    <a:pt x="17116" y="17128"/>
                  </a:cubicBezTo>
                  <a:cubicBezTo>
                    <a:pt x="17657" y="17128"/>
                    <a:pt x="18169" y="17050"/>
                    <a:pt x="18649" y="16891"/>
                  </a:cubicBezTo>
                  <a:lnTo>
                    <a:pt x="17325" y="6415"/>
                  </a:lnTo>
                  <a:lnTo>
                    <a:pt x="9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8"/>
            <p:cNvSpPr/>
            <p:nvPr/>
          </p:nvSpPr>
          <p:spPr>
            <a:xfrm>
              <a:off x="2895860" y="2589285"/>
              <a:ext cx="100364" cy="136483"/>
            </a:xfrm>
            <a:custGeom>
              <a:rect b="b" l="l" r="r" t="t"/>
              <a:pathLst>
                <a:path extrusionOk="0" h="7172" w="5274">
                  <a:moveTo>
                    <a:pt x="2086" y="1"/>
                  </a:moveTo>
                  <a:cubicBezTo>
                    <a:pt x="2075" y="1"/>
                    <a:pt x="2065" y="2"/>
                    <a:pt x="2055" y="4"/>
                  </a:cubicBezTo>
                  <a:cubicBezTo>
                    <a:pt x="1621" y="118"/>
                    <a:pt x="1804" y="1077"/>
                    <a:pt x="1804" y="1077"/>
                  </a:cubicBezTo>
                  <a:cubicBezTo>
                    <a:pt x="1804" y="1077"/>
                    <a:pt x="1020" y="501"/>
                    <a:pt x="564" y="501"/>
                  </a:cubicBezTo>
                  <a:cubicBezTo>
                    <a:pt x="475" y="501"/>
                    <a:pt x="399" y="523"/>
                    <a:pt x="343" y="575"/>
                  </a:cubicBezTo>
                  <a:cubicBezTo>
                    <a:pt x="1" y="894"/>
                    <a:pt x="343" y="1762"/>
                    <a:pt x="343" y="1762"/>
                  </a:cubicBezTo>
                  <a:cubicBezTo>
                    <a:pt x="343" y="1762"/>
                    <a:pt x="1" y="2332"/>
                    <a:pt x="298" y="3040"/>
                  </a:cubicBezTo>
                  <a:cubicBezTo>
                    <a:pt x="92" y="3360"/>
                    <a:pt x="1" y="3656"/>
                    <a:pt x="320" y="4432"/>
                  </a:cubicBezTo>
                  <a:cubicBezTo>
                    <a:pt x="183" y="5779"/>
                    <a:pt x="3105" y="5916"/>
                    <a:pt x="3105" y="5916"/>
                  </a:cubicBezTo>
                  <a:lnTo>
                    <a:pt x="4543" y="7171"/>
                  </a:lnTo>
                  <a:lnTo>
                    <a:pt x="5273" y="2971"/>
                  </a:lnTo>
                  <a:lnTo>
                    <a:pt x="4246" y="2538"/>
                  </a:lnTo>
                  <a:cubicBezTo>
                    <a:pt x="4246" y="2538"/>
                    <a:pt x="2584" y="1"/>
                    <a:pt x="2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8"/>
            <p:cNvSpPr/>
            <p:nvPr/>
          </p:nvSpPr>
          <p:spPr>
            <a:xfrm>
              <a:off x="3255530" y="2748521"/>
              <a:ext cx="97319" cy="33892"/>
            </a:xfrm>
            <a:custGeom>
              <a:rect b="b" l="l" r="r" t="t"/>
              <a:pathLst>
                <a:path extrusionOk="0" fill="none" h="1781" w="5114">
                  <a:moveTo>
                    <a:pt x="5113" y="1781"/>
                  </a:moveTo>
                  <a:lnTo>
                    <a:pt x="0" y="0"/>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8"/>
            <p:cNvSpPr/>
            <p:nvPr/>
          </p:nvSpPr>
          <p:spPr>
            <a:xfrm>
              <a:off x="3028350" y="2174019"/>
              <a:ext cx="41275" cy="16205"/>
            </a:xfrm>
            <a:custGeom>
              <a:rect b="b" l="l" r="r" t="t"/>
              <a:pathLst>
                <a:path extrusionOk="0" h="198" w="504">
                  <a:moveTo>
                    <a:pt x="0" y="0"/>
                  </a:moveTo>
                  <a:cubicBezTo>
                    <a:pt x="0" y="0"/>
                    <a:pt x="42" y="198"/>
                    <a:pt x="254" y="198"/>
                  </a:cubicBezTo>
                  <a:cubicBezTo>
                    <a:pt x="466" y="198"/>
                    <a:pt x="503" y="0"/>
                    <a:pt x="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48"/>
          <p:cNvGrpSpPr/>
          <p:nvPr/>
        </p:nvGrpSpPr>
        <p:grpSpPr>
          <a:xfrm>
            <a:off x="2350137" y="2389569"/>
            <a:ext cx="1304371" cy="2188121"/>
            <a:chOff x="4563452" y="1907678"/>
            <a:chExt cx="1609738" cy="2700383"/>
          </a:xfrm>
        </p:grpSpPr>
        <p:sp>
          <p:nvSpPr>
            <p:cNvPr id="1473" name="Google Shape;1473;p48"/>
            <p:cNvSpPr/>
            <p:nvPr/>
          </p:nvSpPr>
          <p:spPr>
            <a:xfrm>
              <a:off x="5249716" y="2948755"/>
              <a:ext cx="691950" cy="1455586"/>
            </a:xfrm>
            <a:custGeom>
              <a:rect b="b" l="l" r="r" t="t"/>
              <a:pathLst>
                <a:path extrusionOk="0" h="76489" w="36361">
                  <a:moveTo>
                    <a:pt x="10066" y="1"/>
                  </a:moveTo>
                  <a:lnTo>
                    <a:pt x="3743" y="13262"/>
                  </a:lnTo>
                  <a:lnTo>
                    <a:pt x="0" y="76488"/>
                  </a:lnTo>
                  <a:lnTo>
                    <a:pt x="9747" y="76488"/>
                  </a:lnTo>
                  <a:lnTo>
                    <a:pt x="18557" y="8606"/>
                  </a:lnTo>
                  <a:lnTo>
                    <a:pt x="20771" y="9040"/>
                  </a:lnTo>
                  <a:lnTo>
                    <a:pt x="20862" y="76488"/>
                  </a:lnTo>
                  <a:lnTo>
                    <a:pt x="31043" y="76488"/>
                  </a:lnTo>
                  <a:lnTo>
                    <a:pt x="36361" y="14381"/>
                  </a:lnTo>
                  <a:lnTo>
                    <a:pt x="32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8"/>
            <p:cNvSpPr/>
            <p:nvPr/>
          </p:nvSpPr>
          <p:spPr>
            <a:xfrm>
              <a:off x="5445175" y="2981772"/>
              <a:ext cx="399192" cy="19"/>
            </a:xfrm>
            <a:custGeom>
              <a:rect b="b" l="l" r="r" t="t"/>
              <a:pathLst>
                <a:path extrusionOk="0" fill="none" h="1" w="20977">
                  <a:moveTo>
                    <a:pt x="20977" y="1"/>
                  </a:moveTo>
                  <a:lnTo>
                    <a:pt x="1" y="1"/>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8"/>
            <p:cNvSpPr/>
            <p:nvPr/>
          </p:nvSpPr>
          <p:spPr>
            <a:xfrm>
              <a:off x="5617188" y="2981772"/>
              <a:ext cx="19" cy="131193"/>
            </a:xfrm>
            <a:custGeom>
              <a:rect b="b" l="l" r="r" t="t"/>
              <a:pathLst>
                <a:path extrusionOk="0" fill="none" h="6894" w="1">
                  <a:moveTo>
                    <a:pt x="0" y="6894"/>
                  </a:moveTo>
                  <a:lnTo>
                    <a:pt x="0" y="1"/>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8"/>
            <p:cNvSpPr/>
            <p:nvPr/>
          </p:nvSpPr>
          <p:spPr>
            <a:xfrm>
              <a:off x="5640633" y="4365238"/>
              <a:ext cx="308419" cy="242823"/>
            </a:xfrm>
            <a:custGeom>
              <a:rect b="b" l="l" r="r" t="t"/>
              <a:pathLst>
                <a:path extrusionOk="0" h="12760" w="16207">
                  <a:moveTo>
                    <a:pt x="1781" y="0"/>
                  </a:moveTo>
                  <a:lnTo>
                    <a:pt x="1370" y="4908"/>
                  </a:lnTo>
                  <a:cubicBezTo>
                    <a:pt x="1370" y="4908"/>
                    <a:pt x="1" y="8126"/>
                    <a:pt x="1" y="12759"/>
                  </a:cubicBezTo>
                  <a:lnTo>
                    <a:pt x="16207" y="12759"/>
                  </a:lnTo>
                  <a:lnTo>
                    <a:pt x="16207" y="12714"/>
                  </a:lnTo>
                  <a:cubicBezTo>
                    <a:pt x="16207" y="11047"/>
                    <a:pt x="15020" y="9610"/>
                    <a:pt x="13377" y="9290"/>
                  </a:cubicBezTo>
                  <a:cubicBezTo>
                    <a:pt x="11665" y="8948"/>
                    <a:pt x="10158" y="8012"/>
                    <a:pt x="9108" y="6619"/>
                  </a:cubicBezTo>
                  <a:lnTo>
                    <a:pt x="7214" y="4131"/>
                  </a:lnTo>
                  <a:lnTo>
                    <a:pt x="7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8"/>
            <p:cNvSpPr/>
            <p:nvPr/>
          </p:nvSpPr>
          <p:spPr>
            <a:xfrm>
              <a:off x="5640633" y="4443338"/>
              <a:ext cx="308419" cy="164724"/>
            </a:xfrm>
            <a:custGeom>
              <a:rect b="b" l="l" r="r" t="t"/>
              <a:pathLst>
                <a:path extrusionOk="0" h="8656" w="16207">
                  <a:moveTo>
                    <a:pt x="6853" y="0"/>
                  </a:moveTo>
                  <a:cubicBezTo>
                    <a:pt x="6260" y="0"/>
                    <a:pt x="5071" y="193"/>
                    <a:pt x="4292" y="1602"/>
                  </a:cubicBezTo>
                  <a:lnTo>
                    <a:pt x="1370" y="804"/>
                  </a:lnTo>
                  <a:cubicBezTo>
                    <a:pt x="1370" y="804"/>
                    <a:pt x="1" y="4022"/>
                    <a:pt x="1" y="8655"/>
                  </a:cubicBezTo>
                  <a:lnTo>
                    <a:pt x="16207" y="8655"/>
                  </a:lnTo>
                  <a:lnTo>
                    <a:pt x="16207" y="8610"/>
                  </a:lnTo>
                  <a:cubicBezTo>
                    <a:pt x="16207" y="6943"/>
                    <a:pt x="15020" y="5506"/>
                    <a:pt x="13377" y="5186"/>
                  </a:cubicBezTo>
                  <a:cubicBezTo>
                    <a:pt x="11665" y="4844"/>
                    <a:pt x="10158" y="3908"/>
                    <a:pt x="9108" y="2515"/>
                  </a:cubicBezTo>
                  <a:lnTo>
                    <a:pt x="7214" y="27"/>
                  </a:lnTo>
                  <a:cubicBezTo>
                    <a:pt x="7214" y="27"/>
                    <a:pt x="7075" y="0"/>
                    <a:pt x="6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8"/>
            <p:cNvSpPr/>
            <p:nvPr/>
          </p:nvSpPr>
          <p:spPr>
            <a:xfrm>
              <a:off x="5640633" y="4575463"/>
              <a:ext cx="308419" cy="32598"/>
            </a:xfrm>
            <a:custGeom>
              <a:rect b="b" l="l" r="r" t="t"/>
              <a:pathLst>
                <a:path extrusionOk="0" h="1713" w="16207">
                  <a:moveTo>
                    <a:pt x="69" y="0"/>
                  </a:moveTo>
                  <a:cubicBezTo>
                    <a:pt x="24" y="548"/>
                    <a:pt x="1" y="1119"/>
                    <a:pt x="1" y="1712"/>
                  </a:cubicBezTo>
                  <a:lnTo>
                    <a:pt x="16207" y="1712"/>
                  </a:lnTo>
                  <a:lnTo>
                    <a:pt x="16207" y="1667"/>
                  </a:lnTo>
                  <a:cubicBezTo>
                    <a:pt x="16207" y="1073"/>
                    <a:pt x="16047" y="503"/>
                    <a:pt x="157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8"/>
            <p:cNvSpPr/>
            <p:nvPr/>
          </p:nvSpPr>
          <p:spPr>
            <a:xfrm>
              <a:off x="5102899" y="4365238"/>
              <a:ext cx="307982" cy="242823"/>
            </a:xfrm>
            <a:custGeom>
              <a:rect b="b" l="l" r="r" t="t"/>
              <a:pathLst>
                <a:path extrusionOk="0" h="12760" w="16184">
                  <a:moveTo>
                    <a:pt x="9587" y="0"/>
                  </a:moveTo>
                  <a:lnTo>
                    <a:pt x="8993" y="4131"/>
                  </a:lnTo>
                  <a:lnTo>
                    <a:pt x="7099" y="6619"/>
                  </a:lnTo>
                  <a:cubicBezTo>
                    <a:pt x="6049" y="8012"/>
                    <a:pt x="4520" y="8948"/>
                    <a:pt x="2808" y="9290"/>
                  </a:cubicBezTo>
                  <a:cubicBezTo>
                    <a:pt x="1187" y="9610"/>
                    <a:pt x="0" y="11047"/>
                    <a:pt x="0" y="12714"/>
                  </a:cubicBezTo>
                  <a:lnTo>
                    <a:pt x="0" y="12759"/>
                  </a:lnTo>
                  <a:lnTo>
                    <a:pt x="16183" y="12759"/>
                  </a:lnTo>
                  <a:cubicBezTo>
                    <a:pt x="16183" y="8126"/>
                    <a:pt x="14837" y="4908"/>
                    <a:pt x="14837" y="4908"/>
                  </a:cubicBezTo>
                  <a:lnTo>
                    <a:pt x="15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8"/>
            <p:cNvSpPr/>
            <p:nvPr/>
          </p:nvSpPr>
          <p:spPr>
            <a:xfrm>
              <a:off x="5102899" y="4443338"/>
              <a:ext cx="307982" cy="164724"/>
            </a:xfrm>
            <a:custGeom>
              <a:rect b="b" l="l" r="r" t="t"/>
              <a:pathLst>
                <a:path extrusionOk="0" h="8656" w="16184">
                  <a:moveTo>
                    <a:pt x="9355" y="0"/>
                  </a:moveTo>
                  <a:cubicBezTo>
                    <a:pt x="9132" y="0"/>
                    <a:pt x="8993" y="27"/>
                    <a:pt x="8993" y="27"/>
                  </a:cubicBezTo>
                  <a:lnTo>
                    <a:pt x="7099" y="2515"/>
                  </a:lnTo>
                  <a:cubicBezTo>
                    <a:pt x="6049" y="3908"/>
                    <a:pt x="4520" y="4844"/>
                    <a:pt x="2808" y="5186"/>
                  </a:cubicBezTo>
                  <a:cubicBezTo>
                    <a:pt x="1187" y="5506"/>
                    <a:pt x="0" y="6943"/>
                    <a:pt x="0" y="8610"/>
                  </a:cubicBezTo>
                  <a:lnTo>
                    <a:pt x="0" y="8655"/>
                  </a:lnTo>
                  <a:lnTo>
                    <a:pt x="16183" y="8655"/>
                  </a:lnTo>
                  <a:cubicBezTo>
                    <a:pt x="16183" y="4022"/>
                    <a:pt x="14837" y="804"/>
                    <a:pt x="14837" y="804"/>
                  </a:cubicBezTo>
                  <a:lnTo>
                    <a:pt x="11915" y="1602"/>
                  </a:lnTo>
                  <a:cubicBezTo>
                    <a:pt x="11136" y="193"/>
                    <a:pt x="9947" y="0"/>
                    <a:pt x="9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8"/>
            <p:cNvSpPr/>
            <p:nvPr/>
          </p:nvSpPr>
          <p:spPr>
            <a:xfrm>
              <a:off x="5102899" y="4575463"/>
              <a:ext cx="307982" cy="32598"/>
            </a:xfrm>
            <a:custGeom>
              <a:rect b="b" l="l" r="r" t="t"/>
              <a:pathLst>
                <a:path extrusionOk="0" h="1713" w="16184">
                  <a:moveTo>
                    <a:pt x="411" y="0"/>
                  </a:moveTo>
                  <a:cubicBezTo>
                    <a:pt x="160" y="503"/>
                    <a:pt x="0" y="1073"/>
                    <a:pt x="0" y="1667"/>
                  </a:cubicBezTo>
                  <a:lnTo>
                    <a:pt x="0" y="1712"/>
                  </a:lnTo>
                  <a:lnTo>
                    <a:pt x="16183" y="1712"/>
                  </a:lnTo>
                  <a:cubicBezTo>
                    <a:pt x="16183" y="1119"/>
                    <a:pt x="16161" y="548"/>
                    <a:pt x="16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8"/>
            <p:cNvSpPr/>
            <p:nvPr/>
          </p:nvSpPr>
          <p:spPr>
            <a:xfrm>
              <a:off x="5513836" y="1907678"/>
              <a:ext cx="242728" cy="152830"/>
            </a:xfrm>
            <a:custGeom>
              <a:rect b="b" l="l" r="r" t="t"/>
              <a:pathLst>
                <a:path extrusionOk="0" h="8031" w="12755">
                  <a:moveTo>
                    <a:pt x="5969" y="0"/>
                  </a:moveTo>
                  <a:cubicBezTo>
                    <a:pt x="4543" y="0"/>
                    <a:pt x="3162" y="421"/>
                    <a:pt x="2259" y="1548"/>
                  </a:cubicBezTo>
                  <a:cubicBezTo>
                    <a:pt x="2246" y="1548"/>
                    <a:pt x="2234" y="1548"/>
                    <a:pt x="2221" y="1548"/>
                  </a:cubicBezTo>
                  <a:cubicBezTo>
                    <a:pt x="539" y="1548"/>
                    <a:pt x="1" y="3085"/>
                    <a:pt x="227" y="4150"/>
                  </a:cubicBezTo>
                  <a:cubicBezTo>
                    <a:pt x="433" y="5223"/>
                    <a:pt x="1072" y="8030"/>
                    <a:pt x="1072" y="8030"/>
                  </a:cubicBezTo>
                  <a:lnTo>
                    <a:pt x="9768" y="7186"/>
                  </a:lnTo>
                  <a:lnTo>
                    <a:pt x="10202" y="4880"/>
                  </a:lnTo>
                  <a:cubicBezTo>
                    <a:pt x="10250" y="4882"/>
                    <a:pt x="10296" y="4884"/>
                    <a:pt x="10342" y="4884"/>
                  </a:cubicBezTo>
                  <a:cubicBezTo>
                    <a:pt x="12754" y="4884"/>
                    <a:pt x="12031" y="1961"/>
                    <a:pt x="9768" y="886"/>
                  </a:cubicBezTo>
                  <a:cubicBezTo>
                    <a:pt x="8704" y="376"/>
                    <a:pt x="7316" y="0"/>
                    <a:pt x="59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8"/>
            <p:cNvSpPr/>
            <p:nvPr/>
          </p:nvSpPr>
          <p:spPr>
            <a:xfrm>
              <a:off x="5514673" y="2202092"/>
              <a:ext cx="204611" cy="746680"/>
            </a:xfrm>
            <a:custGeom>
              <a:rect b="b" l="l" r="r" t="t"/>
              <a:pathLst>
                <a:path extrusionOk="0" h="39237" w="10752">
                  <a:moveTo>
                    <a:pt x="5387" y="0"/>
                  </a:moveTo>
                  <a:lnTo>
                    <a:pt x="1" y="1438"/>
                  </a:lnTo>
                  <a:lnTo>
                    <a:pt x="1" y="39237"/>
                  </a:lnTo>
                  <a:lnTo>
                    <a:pt x="10751" y="39237"/>
                  </a:lnTo>
                  <a:lnTo>
                    <a:pt x="10751" y="1438"/>
                  </a:lnTo>
                  <a:lnTo>
                    <a:pt x="53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8"/>
            <p:cNvSpPr/>
            <p:nvPr/>
          </p:nvSpPr>
          <p:spPr>
            <a:xfrm>
              <a:off x="4733238" y="2478351"/>
              <a:ext cx="131631" cy="138139"/>
            </a:xfrm>
            <a:custGeom>
              <a:rect b="b" l="l" r="r" t="t"/>
              <a:pathLst>
                <a:path extrusionOk="0" h="7259" w="6917">
                  <a:moveTo>
                    <a:pt x="2101" y="0"/>
                  </a:moveTo>
                  <a:lnTo>
                    <a:pt x="1" y="2648"/>
                  </a:lnTo>
                  <a:lnTo>
                    <a:pt x="4338" y="7259"/>
                  </a:lnTo>
                  <a:lnTo>
                    <a:pt x="6917" y="2899"/>
                  </a:lnTo>
                  <a:lnTo>
                    <a:pt x="21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8"/>
            <p:cNvSpPr/>
            <p:nvPr/>
          </p:nvSpPr>
          <p:spPr>
            <a:xfrm>
              <a:off x="5561582" y="2100453"/>
              <a:ext cx="110793" cy="185485"/>
            </a:xfrm>
            <a:custGeom>
              <a:rect b="b" l="l" r="r" t="t"/>
              <a:pathLst>
                <a:path extrusionOk="0" h="9747" w="5822">
                  <a:moveTo>
                    <a:pt x="1" y="0"/>
                  </a:moveTo>
                  <a:lnTo>
                    <a:pt x="1" y="6916"/>
                  </a:lnTo>
                  <a:cubicBezTo>
                    <a:pt x="1" y="7236"/>
                    <a:pt x="160" y="7532"/>
                    <a:pt x="389" y="7738"/>
                  </a:cubicBezTo>
                  <a:lnTo>
                    <a:pt x="2922" y="9747"/>
                  </a:lnTo>
                  <a:lnTo>
                    <a:pt x="5433" y="7738"/>
                  </a:lnTo>
                  <a:cubicBezTo>
                    <a:pt x="5684" y="7532"/>
                    <a:pt x="5821" y="7236"/>
                    <a:pt x="5821" y="6916"/>
                  </a:cubicBezTo>
                  <a:lnTo>
                    <a:pt x="58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8"/>
            <p:cNvSpPr/>
            <p:nvPr/>
          </p:nvSpPr>
          <p:spPr>
            <a:xfrm>
              <a:off x="5670606" y="2024123"/>
              <a:ext cx="58669" cy="52428"/>
            </a:xfrm>
            <a:custGeom>
              <a:rect b="b" l="l" r="r" t="t"/>
              <a:pathLst>
                <a:path extrusionOk="0" h="2755" w="3083">
                  <a:moveTo>
                    <a:pt x="1745" y="1"/>
                  </a:moveTo>
                  <a:cubicBezTo>
                    <a:pt x="1360" y="1"/>
                    <a:pt x="955" y="168"/>
                    <a:pt x="640" y="496"/>
                  </a:cubicBezTo>
                  <a:cubicBezTo>
                    <a:pt x="69" y="1067"/>
                    <a:pt x="1" y="1934"/>
                    <a:pt x="480" y="2436"/>
                  </a:cubicBezTo>
                  <a:cubicBezTo>
                    <a:pt x="704" y="2650"/>
                    <a:pt x="1000" y="2755"/>
                    <a:pt x="1311" y="2755"/>
                  </a:cubicBezTo>
                  <a:cubicBezTo>
                    <a:pt x="1697" y="2755"/>
                    <a:pt x="2104" y="2593"/>
                    <a:pt x="2420" y="2276"/>
                  </a:cubicBezTo>
                  <a:cubicBezTo>
                    <a:pt x="3014" y="1706"/>
                    <a:pt x="3082" y="838"/>
                    <a:pt x="2580" y="336"/>
                  </a:cubicBezTo>
                  <a:cubicBezTo>
                    <a:pt x="2355" y="111"/>
                    <a:pt x="2057" y="1"/>
                    <a:pt x="17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8"/>
            <p:cNvSpPr/>
            <p:nvPr/>
          </p:nvSpPr>
          <p:spPr>
            <a:xfrm>
              <a:off x="5505120" y="2024123"/>
              <a:ext cx="58650" cy="52428"/>
            </a:xfrm>
            <a:custGeom>
              <a:rect b="b" l="l" r="r" t="t"/>
              <a:pathLst>
                <a:path extrusionOk="0" h="2755" w="3082">
                  <a:moveTo>
                    <a:pt x="1315" y="1"/>
                  </a:moveTo>
                  <a:cubicBezTo>
                    <a:pt x="1003" y="1"/>
                    <a:pt x="705" y="111"/>
                    <a:pt x="480" y="336"/>
                  </a:cubicBezTo>
                  <a:cubicBezTo>
                    <a:pt x="0" y="838"/>
                    <a:pt x="69" y="1706"/>
                    <a:pt x="640" y="2276"/>
                  </a:cubicBezTo>
                  <a:cubicBezTo>
                    <a:pt x="956" y="2593"/>
                    <a:pt x="1363" y="2755"/>
                    <a:pt x="1749" y="2755"/>
                  </a:cubicBezTo>
                  <a:cubicBezTo>
                    <a:pt x="2059" y="2755"/>
                    <a:pt x="2356" y="2650"/>
                    <a:pt x="2580" y="2436"/>
                  </a:cubicBezTo>
                  <a:cubicBezTo>
                    <a:pt x="3082" y="1934"/>
                    <a:pt x="3013" y="1067"/>
                    <a:pt x="2420" y="496"/>
                  </a:cubicBezTo>
                  <a:cubicBezTo>
                    <a:pt x="2105" y="168"/>
                    <a:pt x="1700" y="1"/>
                    <a:pt x="1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8"/>
            <p:cNvSpPr/>
            <p:nvPr/>
          </p:nvSpPr>
          <p:spPr>
            <a:xfrm>
              <a:off x="5540306" y="1968841"/>
              <a:ext cx="153344" cy="183754"/>
            </a:xfrm>
            <a:custGeom>
              <a:rect b="b" l="l" r="r" t="t"/>
              <a:pathLst>
                <a:path extrusionOk="0" h="9656" w="8058">
                  <a:moveTo>
                    <a:pt x="3630" y="0"/>
                  </a:moveTo>
                  <a:cubicBezTo>
                    <a:pt x="2625" y="411"/>
                    <a:pt x="1758" y="662"/>
                    <a:pt x="754" y="731"/>
                  </a:cubicBezTo>
                  <a:cubicBezTo>
                    <a:pt x="754" y="731"/>
                    <a:pt x="822" y="2123"/>
                    <a:pt x="0" y="2579"/>
                  </a:cubicBezTo>
                  <a:lnTo>
                    <a:pt x="0" y="4086"/>
                  </a:lnTo>
                  <a:cubicBezTo>
                    <a:pt x="0" y="6756"/>
                    <a:pt x="1096" y="9655"/>
                    <a:pt x="4040" y="9655"/>
                  </a:cubicBezTo>
                  <a:cubicBezTo>
                    <a:pt x="6962" y="9655"/>
                    <a:pt x="8058" y="6756"/>
                    <a:pt x="8058" y="4086"/>
                  </a:cubicBezTo>
                  <a:lnTo>
                    <a:pt x="8058" y="1461"/>
                  </a:lnTo>
                  <a:cubicBezTo>
                    <a:pt x="7236" y="1438"/>
                    <a:pt x="5250" y="1210"/>
                    <a:pt x="3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8"/>
            <p:cNvSpPr/>
            <p:nvPr/>
          </p:nvSpPr>
          <p:spPr>
            <a:xfrm>
              <a:off x="5642384" y="2014437"/>
              <a:ext cx="13036" cy="20876"/>
            </a:xfrm>
            <a:custGeom>
              <a:rect b="b" l="l" r="r" t="t"/>
              <a:pathLst>
                <a:path extrusionOk="0" h="1097" w="685">
                  <a:moveTo>
                    <a:pt x="343" y="1"/>
                  </a:moveTo>
                  <a:cubicBezTo>
                    <a:pt x="160" y="1"/>
                    <a:pt x="0" y="252"/>
                    <a:pt x="0" y="549"/>
                  </a:cubicBezTo>
                  <a:cubicBezTo>
                    <a:pt x="0" y="845"/>
                    <a:pt x="160" y="1096"/>
                    <a:pt x="343" y="1096"/>
                  </a:cubicBezTo>
                  <a:cubicBezTo>
                    <a:pt x="548" y="1096"/>
                    <a:pt x="685" y="845"/>
                    <a:pt x="685" y="549"/>
                  </a:cubicBezTo>
                  <a:cubicBezTo>
                    <a:pt x="685" y="252"/>
                    <a:pt x="548" y="1"/>
                    <a:pt x="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8"/>
            <p:cNvSpPr/>
            <p:nvPr/>
          </p:nvSpPr>
          <p:spPr>
            <a:xfrm>
              <a:off x="5578519" y="2014437"/>
              <a:ext cx="13055" cy="20876"/>
            </a:xfrm>
            <a:custGeom>
              <a:rect b="b" l="l" r="r" t="t"/>
              <a:pathLst>
                <a:path extrusionOk="0" h="1097" w="686">
                  <a:moveTo>
                    <a:pt x="343" y="1"/>
                  </a:moveTo>
                  <a:cubicBezTo>
                    <a:pt x="138" y="1"/>
                    <a:pt x="1" y="252"/>
                    <a:pt x="1" y="549"/>
                  </a:cubicBezTo>
                  <a:cubicBezTo>
                    <a:pt x="1" y="845"/>
                    <a:pt x="138" y="1096"/>
                    <a:pt x="343" y="1096"/>
                  </a:cubicBezTo>
                  <a:cubicBezTo>
                    <a:pt x="526" y="1096"/>
                    <a:pt x="686" y="845"/>
                    <a:pt x="686" y="549"/>
                  </a:cubicBezTo>
                  <a:cubicBezTo>
                    <a:pt x="686" y="252"/>
                    <a:pt x="526" y="1"/>
                    <a:pt x="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8"/>
            <p:cNvSpPr/>
            <p:nvPr/>
          </p:nvSpPr>
          <p:spPr>
            <a:xfrm>
              <a:off x="5621089" y="2023571"/>
              <a:ext cx="4377" cy="41276"/>
            </a:xfrm>
            <a:custGeom>
              <a:rect b="b" l="l" r="r" t="t"/>
              <a:pathLst>
                <a:path extrusionOk="0" fill="none" h="2169" w="230">
                  <a:moveTo>
                    <a:pt x="1" y="0"/>
                  </a:moveTo>
                  <a:lnTo>
                    <a:pt x="229" y="2168"/>
                  </a:lnTo>
                </a:path>
              </a:pathLst>
            </a:custGeom>
            <a:solidFill>
              <a:schemeClr val="dk1"/>
            </a:solid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8"/>
            <p:cNvSpPr/>
            <p:nvPr/>
          </p:nvSpPr>
          <p:spPr>
            <a:xfrm>
              <a:off x="5627179" y="1997595"/>
              <a:ext cx="41276" cy="12522"/>
            </a:xfrm>
            <a:custGeom>
              <a:rect b="b" l="l" r="r" t="t"/>
              <a:pathLst>
                <a:path extrusionOk="0" h="658" w="2169">
                  <a:moveTo>
                    <a:pt x="1297" y="1"/>
                  </a:moveTo>
                  <a:cubicBezTo>
                    <a:pt x="911" y="1"/>
                    <a:pt x="444" y="76"/>
                    <a:pt x="0" y="338"/>
                  </a:cubicBezTo>
                  <a:lnTo>
                    <a:pt x="206" y="658"/>
                  </a:lnTo>
                  <a:cubicBezTo>
                    <a:pt x="572" y="440"/>
                    <a:pt x="963" y="377"/>
                    <a:pt x="1290" y="377"/>
                  </a:cubicBezTo>
                  <a:cubicBezTo>
                    <a:pt x="1717" y="377"/>
                    <a:pt x="2032" y="485"/>
                    <a:pt x="2032" y="498"/>
                  </a:cubicBezTo>
                  <a:lnTo>
                    <a:pt x="2169" y="133"/>
                  </a:lnTo>
                  <a:cubicBezTo>
                    <a:pt x="2143" y="120"/>
                    <a:pt x="1784" y="1"/>
                    <a:pt x="1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8"/>
            <p:cNvSpPr/>
            <p:nvPr/>
          </p:nvSpPr>
          <p:spPr>
            <a:xfrm>
              <a:off x="5565502" y="1997595"/>
              <a:ext cx="41276" cy="12522"/>
            </a:xfrm>
            <a:custGeom>
              <a:rect b="b" l="l" r="r" t="t"/>
              <a:pathLst>
                <a:path extrusionOk="0" h="658" w="2169">
                  <a:moveTo>
                    <a:pt x="872" y="1"/>
                  </a:moveTo>
                  <a:cubicBezTo>
                    <a:pt x="385" y="1"/>
                    <a:pt x="26" y="120"/>
                    <a:pt x="0" y="133"/>
                  </a:cubicBezTo>
                  <a:lnTo>
                    <a:pt x="137" y="498"/>
                  </a:lnTo>
                  <a:cubicBezTo>
                    <a:pt x="137" y="485"/>
                    <a:pt x="452" y="377"/>
                    <a:pt x="879" y="377"/>
                  </a:cubicBezTo>
                  <a:cubicBezTo>
                    <a:pt x="1205" y="377"/>
                    <a:pt x="1597" y="440"/>
                    <a:pt x="1963" y="658"/>
                  </a:cubicBezTo>
                  <a:lnTo>
                    <a:pt x="2169" y="338"/>
                  </a:lnTo>
                  <a:cubicBezTo>
                    <a:pt x="1724" y="76"/>
                    <a:pt x="1258" y="1"/>
                    <a:pt x="8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8"/>
            <p:cNvSpPr/>
            <p:nvPr/>
          </p:nvSpPr>
          <p:spPr>
            <a:xfrm>
              <a:off x="5693632" y="2222511"/>
              <a:ext cx="336660" cy="1118926"/>
            </a:xfrm>
            <a:custGeom>
              <a:rect b="b" l="l" r="r" t="t"/>
              <a:pathLst>
                <a:path extrusionOk="0" h="58798" w="17691">
                  <a:moveTo>
                    <a:pt x="1" y="0"/>
                  </a:moveTo>
                  <a:lnTo>
                    <a:pt x="1" y="58798"/>
                  </a:lnTo>
                  <a:cubicBezTo>
                    <a:pt x="2922" y="58798"/>
                    <a:pt x="12555" y="58524"/>
                    <a:pt x="17690" y="57018"/>
                  </a:cubicBezTo>
                  <a:lnTo>
                    <a:pt x="10637" y="31408"/>
                  </a:lnTo>
                  <a:lnTo>
                    <a:pt x="12303" y="2853"/>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8"/>
            <p:cNvSpPr/>
            <p:nvPr/>
          </p:nvSpPr>
          <p:spPr>
            <a:xfrm>
              <a:off x="5844351" y="3080805"/>
              <a:ext cx="97319" cy="42151"/>
            </a:xfrm>
            <a:custGeom>
              <a:rect b="b" l="l" r="r" t="t"/>
              <a:pathLst>
                <a:path extrusionOk="0" h="2215" w="5114">
                  <a:moveTo>
                    <a:pt x="937" y="1"/>
                  </a:moveTo>
                  <a:lnTo>
                    <a:pt x="1" y="2215"/>
                  </a:lnTo>
                  <a:lnTo>
                    <a:pt x="4749" y="2215"/>
                  </a:lnTo>
                  <a:lnTo>
                    <a:pt x="5114" y="1119"/>
                  </a:lnTo>
                  <a:lnTo>
                    <a:pt x="9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8"/>
            <p:cNvSpPr/>
            <p:nvPr/>
          </p:nvSpPr>
          <p:spPr>
            <a:xfrm>
              <a:off x="5693632" y="2222511"/>
              <a:ext cx="92105" cy="685442"/>
            </a:xfrm>
            <a:custGeom>
              <a:rect b="b" l="l" r="r" t="t"/>
              <a:pathLst>
                <a:path extrusionOk="0" h="36019" w="4840">
                  <a:moveTo>
                    <a:pt x="1" y="0"/>
                  </a:moveTo>
                  <a:lnTo>
                    <a:pt x="1" y="36018"/>
                  </a:lnTo>
                  <a:lnTo>
                    <a:pt x="2922" y="25587"/>
                  </a:lnTo>
                  <a:cubicBezTo>
                    <a:pt x="3904" y="22026"/>
                    <a:pt x="3790" y="18260"/>
                    <a:pt x="2603" y="14791"/>
                  </a:cubicBezTo>
                  <a:lnTo>
                    <a:pt x="4246" y="9815"/>
                  </a:lnTo>
                  <a:cubicBezTo>
                    <a:pt x="4840" y="8035"/>
                    <a:pt x="4520" y="6072"/>
                    <a:pt x="3402" y="4565"/>
                  </a:cubicBezTo>
                  <a:lnTo>
                    <a:pt x="1" y="0"/>
                  </a:lnTo>
                  <a:close/>
                </a:path>
              </a:pathLst>
            </a:custGeom>
            <a:solidFill>
              <a:srgbClr val="152F63">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8"/>
            <p:cNvSpPr/>
            <p:nvPr/>
          </p:nvSpPr>
          <p:spPr>
            <a:xfrm>
              <a:off x="5203663" y="2222511"/>
              <a:ext cx="336660" cy="1118926"/>
            </a:xfrm>
            <a:custGeom>
              <a:rect b="b" l="l" r="r" t="t"/>
              <a:pathLst>
                <a:path extrusionOk="0" h="58798" w="17691">
                  <a:moveTo>
                    <a:pt x="17690" y="0"/>
                  </a:moveTo>
                  <a:lnTo>
                    <a:pt x="5387" y="2853"/>
                  </a:lnTo>
                  <a:lnTo>
                    <a:pt x="7054" y="31408"/>
                  </a:lnTo>
                  <a:lnTo>
                    <a:pt x="1" y="57018"/>
                  </a:lnTo>
                  <a:cubicBezTo>
                    <a:pt x="5136" y="58524"/>
                    <a:pt x="14769" y="58798"/>
                    <a:pt x="17690" y="58798"/>
                  </a:cubicBezTo>
                  <a:lnTo>
                    <a:pt x="176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8"/>
            <p:cNvSpPr/>
            <p:nvPr/>
          </p:nvSpPr>
          <p:spPr>
            <a:xfrm>
              <a:off x="5448220" y="2222511"/>
              <a:ext cx="92105" cy="685442"/>
            </a:xfrm>
            <a:custGeom>
              <a:rect b="b" l="l" r="r" t="t"/>
              <a:pathLst>
                <a:path extrusionOk="0" h="36019" w="4840">
                  <a:moveTo>
                    <a:pt x="4839" y="0"/>
                  </a:moveTo>
                  <a:lnTo>
                    <a:pt x="1438" y="4565"/>
                  </a:lnTo>
                  <a:cubicBezTo>
                    <a:pt x="320" y="6072"/>
                    <a:pt x="0" y="8035"/>
                    <a:pt x="594" y="9815"/>
                  </a:cubicBezTo>
                  <a:lnTo>
                    <a:pt x="2237" y="14791"/>
                  </a:lnTo>
                  <a:cubicBezTo>
                    <a:pt x="1050" y="18260"/>
                    <a:pt x="936" y="22026"/>
                    <a:pt x="1918" y="25587"/>
                  </a:cubicBezTo>
                  <a:lnTo>
                    <a:pt x="4839" y="36018"/>
                  </a:lnTo>
                  <a:lnTo>
                    <a:pt x="4839" y="0"/>
                  </a:lnTo>
                  <a:close/>
                </a:path>
              </a:pathLst>
            </a:custGeom>
            <a:solidFill>
              <a:srgbClr val="152F63">
                <a:alpha val="25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8"/>
            <p:cNvSpPr/>
            <p:nvPr/>
          </p:nvSpPr>
          <p:spPr>
            <a:xfrm>
              <a:off x="5617188" y="2285920"/>
              <a:ext cx="19" cy="662853"/>
            </a:xfrm>
            <a:custGeom>
              <a:rect b="b" l="l" r="r" t="t"/>
              <a:pathLst>
                <a:path extrusionOk="0" fill="none" h="34832" w="1">
                  <a:moveTo>
                    <a:pt x="0" y="1"/>
                  </a:moveTo>
                  <a:lnTo>
                    <a:pt x="0" y="34832"/>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8"/>
            <p:cNvSpPr/>
            <p:nvPr/>
          </p:nvSpPr>
          <p:spPr>
            <a:xfrm>
              <a:off x="5617188" y="2981772"/>
              <a:ext cx="43445" cy="106435"/>
            </a:xfrm>
            <a:custGeom>
              <a:rect b="b" l="l" r="r" t="t"/>
              <a:pathLst>
                <a:path extrusionOk="0" fill="none" h="5593" w="2283">
                  <a:moveTo>
                    <a:pt x="2283" y="1"/>
                  </a:moveTo>
                  <a:lnTo>
                    <a:pt x="2283" y="3105"/>
                  </a:lnTo>
                  <a:cubicBezTo>
                    <a:pt x="2283" y="4109"/>
                    <a:pt x="1644" y="4999"/>
                    <a:pt x="685" y="5342"/>
                  </a:cubicBezTo>
                  <a:lnTo>
                    <a:pt x="0" y="5593"/>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8"/>
            <p:cNvSpPr/>
            <p:nvPr/>
          </p:nvSpPr>
          <p:spPr>
            <a:xfrm>
              <a:off x="4764086" y="2276804"/>
              <a:ext cx="562527" cy="588541"/>
            </a:xfrm>
            <a:custGeom>
              <a:rect b="b" l="l" r="r" t="t"/>
              <a:pathLst>
                <a:path extrusionOk="0" h="30927" w="29560">
                  <a:moveTo>
                    <a:pt x="28486" y="0"/>
                  </a:moveTo>
                  <a:cubicBezTo>
                    <a:pt x="26820" y="457"/>
                    <a:pt x="25473" y="2853"/>
                    <a:pt x="23328" y="6414"/>
                  </a:cubicBezTo>
                  <a:cubicBezTo>
                    <a:pt x="21182" y="9975"/>
                    <a:pt x="15750" y="19151"/>
                    <a:pt x="15750" y="19151"/>
                  </a:cubicBezTo>
                  <a:lnTo>
                    <a:pt x="4269" y="12874"/>
                  </a:lnTo>
                  <a:lnTo>
                    <a:pt x="0" y="19447"/>
                  </a:lnTo>
                  <a:lnTo>
                    <a:pt x="12440" y="29445"/>
                  </a:lnTo>
                  <a:cubicBezTo>
                    <a:pt x="13670" y="30442"/>
                    <a:pt x="15150" y="30926"/>
                    <a:pt x="16622" y="30926"/>
                  </a:cubicBezTo>
                  <a:cubicBezTo>
                    <a:pt x="18619" y="30926"/>
                    <a:pt x="20599" y="30035"/>
                    <a:pt x="21913" y="28326"/>
                  </a:cubicBezTo>
                  <a:lnTo>
                    <a:pt x="29559" y="18443"/>
                  </a:lnTo>
                  <a:lnTo>
                    <a:pt x="284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8"/>
            <p:cNvSpPr/>
            <p:nvPr/>
          </p:nvSpPr>
          <p:spPr>
            <a:xfrm>
              <a:off x="4563452" y="2380651"/>
              <a:ext cx="267543" cy="208036"/>
            </a:xfrm>
            <a:custGeom>
              <a:rect b="b" l="l" r="r" t="t"/>
              <a:pathLst>
                <a:path extrusionOk="0" h="10932" w="14059">
                  <a:moveTo>
                    <a:pt x="5411" y="0"/>
                  </a:moveTo>
                  <a:cubicBezTo>
                    <a:pt x="5117" y="0"/>
                    <a:pt x="4829" y="165"/>
                    <a:pt x="4700" y="455"/>
                  </a:cubicBezTo>
                  <a:cubicBezTo>
                    <a:pt x="4563" y="752"/>
                    <a:pt x="4655" y="1117"/>
                    <a:pt x="4928" y="1322"/>
                  </a:cubicBezTo>
                  <a:lnTo>
                    <a:pt x="6663" y="2737"/>
                  </a:lnTo>
                  <a:lnTo>
                    <a:pt x="3171" y="2441"/>
                  </a:lnTo>
                  <a:lnTo>
                    <a:pt x="1002" y="1185"/>
                  </a:lnTo>
                  <a:cubicBezTo>
                    <a:pt x="902" y="1125"/>
                    <a:pt x="796" y="1098"/>
                    <a:pt x="693" y="1098"/>
                  </a:cubicBezTo>
                  <a:cubicBezTo>
                    <a:pt x="328" y="1098"/>
                    <a:pt x="0" y="1438"/>
                    <a:pt x="89" y="1847"/>
                  </a:cubicBezTo>
                  <a:lnTo>
                    <a:pt x="820" y="4974"/>
                  </a:lnTo>
                  <a:cubicBezTo>
                    <a:pt x="911" y="5454"/>
                    <a:pt x="1208" y="5865"/>
                    <a:pt x="1642" y="6116"/>
                  </a:cubicBezTo>
                  <a:cubicBezTo>
                    <a:pt x="2189" y="6458"/>
                    <a:pt x="3057" y="6937"/>
                    <a:pt x="3901" y="7280"/>
                  </a:cubicBezTo>
                  <a:cubicBezTo>
                    <a:pt x="5001" y="7734"/>
                    <a:pt x="6835" y="7787"/>
                    <a:pt x="7637" y="7787"/>
                  </a:cubicBezTo>
                  <a:cubicBezTo>
                    <a:pt x="7884" y="7787"/>
                    <a:pt x="8033" y="7782"/>
                    <a:pt x="8033" y="7782"/>
                  </a:cubicBezTo>
                  <a:lnTo>
                    <a:pt x="10155" y="10932"/>
                  </a:lnTo>
                  <a:cubicBezTo>
                    <a:pt x="13967" y="8467"/>
                    <a:pt x="14059" y="6230"/>
                    <a:pt x="14059" y="6230"/>
                  </a:cubicBezTo>
                  <a:lnTo>
                    <a:pt x="11160" y="4883"/>
                  </a:lnTo>
                  <a:cubicBezTo>
                    <a:pt x="9950" y="2692"/>
                    <a:pt x="7097" y="866"/>
                    <a:pt x="5773" y="90"/>
                  </a:cubicBezTo>
                  <a:cubicBezTo>
                    <a:pt x="5659" y="29"/>
                    <a:pt x="5534" y="0"/>
                    <a:pt x="5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8"/>
            <p:cNvSpPr/>
            <p:nvPr/>
          </p:nvSpPr>
          <p:spPr>
            <a:xfrm>
              <a:off x="4566021" y="2419701"/>
              <a:ext cx="90354" cy="31723"/>
            </a:xfrm>
            <a:custGeom>
              <a:rect b="b" l="l" r="r" t="t"/>
              <a:pathLst>
                <a:path extrusionOk="0" fill="none" h="1667" w="4748">
                  <a:moveTo>
                    <a:pt x="0" y="1"/>
                  </a:moveTo>
                  <a:lnTo>
                    <a:pt x="2579" y="1347"/>
                  </a:lnTo>
                  <a:cubicBezTo>
                    <a:pt x="2808" y="1462"/>
                    <a:pt x="3059" y="1530"/>
                    <a:pt x="3310" y="1553"/>
                  </a:cubicBezTo>
                  <a:lnTo>
                    <a:pt x="4748" y="1667"/>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8"/>
            <p:cNvSpPr/>
            <p:nvPr/>
          </p:nvSpPr>
          <p:spPr>
            <a:xfrm>
              <a:off x="4570797" y="2443165"/>
              <a:ext cx="90354" cy="31723"/>
            </a:xfrm>
            <a:custGeom>
              <a:rect b="b" l="l" r="r" t="t"/>
              <a:pathLst>
                <a:path extrusionOk="0" fill="none" h="1667" w="4748">
                  <a:moveTo>
                    <a:pt x="0" y="0"/>
                  </a:moveTo>
                  <a:lnTo>
                    <a:pt x="2579" y="1324"/>
                  </a:lnTo>
                  <a:cubicBezTo>
                    <a:pt x="2808" y="1461"/>
                    <a:pt x="3059" y="1530"/>
                    <a:pt x="3310" y="1552"/>
                  </a:cubicBezTo>
                  <a:lnTo>
                    <a:pt x="4748" y="1667"/>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8"/>
            <p:cNvSpPr/>
            <p:nvPr/>
          </p:nvSpPr>
          <p:spPr>
            <a:xfrm>
              <a:off x="4575574" y="2466191"/>
              <a:ext cx="90354" cy="31723"/>
            </a:xfrm>
            <a:custGeom>
              <a:rect b="b" l="l" r="r" t="t"/>
              <a:pathLst>
                <a:path extrusionOk="0" fill="none" h="1667" w="4748">
                  <a:moveTo>
                    <a:pt x="0" y="0"/>
                  </a:moveTo>
                  <a:lnTo>
                    <a:pt x="2580" y="1347"/>
                  </a:lnTo>
                  <a:cubicBezTo>
                    <a:pt x="2808" y="1461"/>
                    <a:pt x="3059" y="1529"/>
                    <a:pt x="3310" y="1552"/>
                  </a:cubicBezTo>
                  <a:lnTo>
                    <a:pt x="4748" y="1666"/>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8"/>
            <p:cNvSpPr/>
            <p:nvPr/>
          </p:nvSpPr>
          <p:spPr>
            <a:xfrm>
              <a:off x="5063792" y="2641230"/>
              <a:ext cx="81696" cy="45634"/>
            </a:xfrm>
            <a:custGeom>
              <a:rect b="b" l="l" r="r" t="t"/>
              <a:pathLst>
                <a:path extrusionOk="0" fill="none" h="2398" w="4293">
                  <a:moveTo>
                    <a:pt x="1" y="1"/>
                  </a:moveTo>
                  <a:lnTo>
                    <a:pt x="4292" y="2397"/>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8"/>
            <p:cNvSpPr/>
            <p:nvPr/>
          </p:nvSpPr>
          <p:spPr>
            <a:xfrm>
              <a:off x="4801880" y="2588669"/>
              <a:ext cx="127710" cy="86453"/>
            </a:xfrm>
            <a:custGeom>
              <a:rect b="b" l="l" r="r" t="t"/>
              <a:pathLst>
                <a:path extrusionOk="0" fill="none" h="4543" w="6711">
                  <a:moveTo>
                    <a:pt x="0" y="1"/>
                  </a:moveTo>
                  <a:lnTo>
                    <a:pt x="6711" y="4543"/>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8"/>
            <p:cNvSpPr/>
            <p:nvPr/>
          </p:nvSpPr>
          <p:spPr>
            <a:xfrm>
              <a:off x="4876592" y="2662087"/>
              <a:ext cx="16518" cy="16518"/>
            </a:xfrm>
            <a:custGeom>
              <a:rect b="b" l="l" r="r" t="t"/>
              <a:pathLst>
                <a:path extrusionOk="0" fill="none" h="868" w="868">
                  <a:moveTo>
                    <a:pt x="0" y="434"/>
                  </a:moveTo>
                  <a:cubicBezTo>
                    <a:pt x="0" y="685"/>
                    <a:pt x="206" y="868"/>
                    <a:pt x="434" y="868"/>
                  </a:cubicBezTo>
                  <a:cubicBezTo>
                    <a:pt x="685" y="868"/>
                    <a:pt x="868" y="685"/>
                    <a:pt x="868" y="434"/>
                  </a:cubicBezTo>
                  <a:cubicBezTo>
                    <a:pt x="868" y="206"/>
                    <a:pt x="685" y="0"/>
                    <a:pt x="434" y="0"/>
                  </a:cubicBezTo>
                  <a:cubicBezTo>
                    <a:pt x="206" y="0"/>
                    <a:pt x="0" y="206"/>
                    <a:pt x="0" y="434"/>
                  </a:cubicBezTo>
                  <a:close/>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8"/>
            <p:cNvSpPr/>
            <p:nvPr/>
          </p:nvSpPr>
          <p:spPr>
            <a:xfrm>
              <a:off x="4830977" y="2628632"/>
              <a:ext cx="16518" cy="16956"/>
            </a:xfrm>
            <a:custGeom>
              <a:rect b="b" l="l" r="r" t="t"/>
              <a:pathLst>
                <a:path extrusionOk="0" fill="none" h="891" w="868">
                  <a:moveTo>
                    <a:pt x="1" y="457"/>
                  </a:moveTo>
                  <a:cubicBezTo>
                    <a:pt x="1" y="685"/>
                    <a:pt x="183" y="891"/>
                    <a:pt x="434" y="891"/>
                  </a:cubicBezTo>
                  <a:cubicBezTo>
                    <a:pt x="685" y="891"/>
                    <a:pt x="868" y="685"/>
                    <a:pt x="868" y="457"/>
                  </a:cubicBezTo>
                  <a:cubicBezTo>
                    <a:pt x="868" y="206"/>
                    <a:pt x="685" y="1"/>
                    <a:pt x="434" y="1"/>
                  </a:cubicBezTo>
                  <a:cubicBezTo>
                    <a:pt x="183" y="1"/>
                    <a:pt x="1" y="206"/>
                    <a:pt x="1" y="457"/>
                  </a:cubicBezTo>
                  <a:close/>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8"/>
            <p:cNvSpPr/>
            <p:nvPr/>
          </p:nvSpPr>
          <p:spPr>
            <a:xfrm>
              <a:off x="5646723" y="4351327"/>
              <a:ext cx="198083" cy="53018"/>
            </a:xfrm>
            <a:custGeom>
              <a:rect b="b" l="l" r="r" t="t"/>
              <a:pathLst>
                <a:path extrusionOk="0" h="2786" w="10409">
                  <a:moveTo>
                    <a:pt x="0" y="1"/>
                  </a:moveTo>
                  <a:lnTo>
                    <a:pt x="0" y="2785"/>
                  </a:lnTo>
                  <a:lnTo>
                    <a:pt x="10181" y="2785"/>
                  </a:lnTo>
                  <a:lnTo>
                    <a:pt x="104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8"/>
            <p:cNvSpPr/>
            <p:nvPr/>
          </p:nvSpPr>
          <p:spPr>
            <a:xfrm>
              <a:off x="5249716" y="4351327"/>
              <a:ext cx="192869" cy="53018"/>
            </a:xfrm>
            <a:custGeom>
              <a:rect b="b" l="l" r="r" t="t"/>
              <a:pathLst>
                <a:path extrusionOk="0" h="2786" w="10135">
                  <a:moveTo>
                    <a:pt x="160" y="1"/>
                  </a:moveTo>
                  <a:lnTo>
                    <a:pt x="0" y="2785"/>
                  </a:lnTo>
                  <a:lnTo>
                    <a:pt x="9747" y="2785"/>
                  </a:lnTo>
                  <a:lnTo>
                    <a:pt x="101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8"/>
            <p:cNvSpPr/>
            <p:nvPr/>
          </p:nvSpPr>
          <p:spPr>
            <a:xfrm>
              <a:off x="5862163" y="2276804"/>
              <a:ext cx="311026" cy="859185"/>
            </a:xfrm>
            <a:custGeom>
              <a:rect b="b" l="l" r="r" t="t"/>
              <a:pathLst>
                <a:path extrusionOk="0" h="45149" w="16344">
                  <a:moveTo>
                    <a:pt x="3447" y="0"/>
                  </a:moveTo>
                  <a:lnTo>
                    <a:pt x="2375" y="18397"/>
                  </a:lnTo>
                  <a:lnTo>
                    <a:pt x="5958" y="26797"/>
                  </a:lnTo>
                  <a:lnTo>
                    <a:pt x="1" y="42250"/>
                  </a:lnTo>
                  <a:lnTo>
                    <a:pt x="7305" y="45149"/>
                  </a:lnTo>
                  <a:lnTo>
                    <a:pt x="14814" y="30449"/>
                  </a:lnTo>
                  <a:cubicBezTo>
                    <a:pt x="16230" y="27687"/>
                    <a:pt x="16344" y="24469"/>
                    <a:pt x="15157" y="21616"/>
                  </a:cubicBezTo>
                  <a:cubicBezTo>
                    <a:pt x="13217" y="17028"/>
                    <a:pt x="10364" y="10272"/>
                    <a:pt x="9542" y="8286"/>
                  </a:cubicBezTo>
                  <a:cubicBezTo>
                    <a:pt x="8264" y="5182"/>
                    <a:pt x="6346" y="685"/>
                    <a:pt x="34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8"/>
            <p:cNvSpPr/>
            <p:nvPr/>
          </p:nvSpPr>
          <p:spPr>
            <a:xfrm>
              <a:off x="5985535" y="2766771"/>
              <a:ext cx="76025" cy="15205"/>
            </a:xfrm>
            <a:custGeom>
              <a:rect b="b" l="l" r="r" t="t"/>
              <a:pathLst>
                <a:path extrusionOk="0" fill="none" h="799" w="3995">
                  <a:moveTo>
                    <a:pt x="0" y="799"/>
                  </a:moveTo>
                  <a:lnTo>
                    <a:pt x="3995" y="0"/>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8"/>
            <p:cNvSpPr/>
            <p:nvPr/>
          </p:nvSpPr>
          <p:spPr>
            <a:xfrm>
              <a:off x="5991168" y="2791948"/>
              <a:ext cx="89498" cy="10885"/>
            </a:xfrm>
            <a:custGeom>
              <a:rect b="b" l="l" r="r" t="t"/>
              <a:pathLst>
                <a:path extrusionOk="0" fill="none" h="572" w="4703">
                  <a:moveTo>
                    <a:pt x="1" y="1"/>
                  </a:moveTo>
                  <a:lnTo>
                    <a:pt x="4703" y="572"/>
                  </a:lnTo>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8"/>
            <p:cNvSpPr/>
            <p:nvPr/>
          </p:nvSpPr>
          <p:spPr>
            <a:xfrm>
              <a:off x="5747925" y="3116867"/>
              <a:ext cx="195495" cy="119470"/>
            </a:xfrm>
            <a:custGeom>
              <a:rect b="b" l="l" r="r" t="t"/>
              <a:pathLst>
                <a:path extrusionOk="0" h="6278" w="10273">
                  <a:moveTo>
                    <a:pt x="161" y="0"/>
                  </a:moveTo>
                  <a:cubicBezTo>
                    <a:pt x="161" y="0"/>
                    <a:pt x="1" y="6277"/>
                    <a:pt x="5136" y="6277"/>
                  </a:cubicBezTo>
                  <a:cubicBezTo>
                    <a:pt x="10272" y="6277"/>
                    <a:pt x="10090" y="0"/>
                    <a:pt x="100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8"/>
            <p:cNvSpPr/>
            <p:nvPr/>
          </p:nvSpPr>
          <p:spPr>
            <a:xfrm>
              <a:off x="5747925" y="3116867"/>
              <a:ext cx="195495" cy="119470"/>
            </a:xfrm>
            <a:custGeom>
              <a:rect b="b" l="l" r="r" t="t"/>
              <a:pathLst>
                <a:path extrusionOk="0" fill="none" h="6278" w="10273">
                  <a:moveTo>
                    <a:pt x="10090" y="0"/>
                  </a:moveTo>
                  <a:lnTo>
                    <a:pt x="161" y="0"/>
                  </a:lnTo>
                  <a:cubicBezTo>
                    <a:pt x="161" y="0"/>
                    <a:pt x="1" y="6277"/>
                    <a:pt x="5136" y="6277"/>
                  </a:cubicBezTo>
                  <a:cubicBezTo>
                    <a:pt x="10272" y="6277"/>
                    <a:pt x="10090" y="0"/>
                    <a:pt x="10090" y="0"/>
                  </a:cubicBezTo>
                  <a:close/>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8"/>
            <p:cNvSpPr/>
            <p:nvPr/>
          </p:nvSpPr>
          <p:spPr>
            <a:xfrm>
              <a:off x="5290536" y="3116867"/>
              <a:ext cx="195914" cy="119470"/>
            </a:xfrm>
            <a:custGeom>
              <a:rect b="b" l="l" r="r" t="t"/>
              <a:pathLst>
                <a:path extrusionOk="0" h="6278" w="10295">
                  <a:moveTo>
                    <a:pt x="183" y="0"/>
                  </a:moveTo>
                  <a:cubicBezTo>
                    <a:pt x="183" y="0"/>
                    <a:pt x="1" y="6277"/>
                    <a:pt x="5136" y="6277"/>
                  </a:cubicBezTo>
                  <a:cubicBezTo>
                    <a:pt x="10295" y="6277"/>
                    <a:pt x="10112" y="0"/>
                    <a:pt x="101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8"/>
            <p:cNvSpPr/>
            <p:nvPr/>
          </p:nvSpPr>
          <p:spPr>
            <a:xfrm>
              <a:off x="5290536" y="3116867"/>
              <a:ext cx="195914" cy="119470"/>
            </a:xfrm>
            <a:custGeom>
              <a:rect b="b" l="l" r="r" t="t"/>
              <a:pathLst>
                <a:path extrusionOk="0" fill="none" h="6278" w="10295">
                  <a:moveTo>
                    <a:pt x="10112" y="0"/>
                  </a:moveTo>
                  <a:lnTo>
                    <a:pt x="183" y="0"/>
                  </a:lnTo>
                  <a:cubicBezTo>
                    <a:pt x="183" y="0"/>
                    <a:pt x="1" y="6277"/>
                    <a:pt x="5136" y="6277"/>
                  </a:cubicBezTo>
                  <a:cubicBezTo>
                    <a:pt x="10295" y="6277"/>
                    <a:pt x="10112" y="0"/>
                    <a:pt x="10112" y="0"/>
                  </a:cubicBezTo>
                  <a:close/>
                </a:path>
              </a:pathLst>
            </a:custGeom>
            <a:noFill/>
            <a:ln cap="flat" cmpd="sng" w="45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8"/>
            <p:cNvSpPr/>
            <p:nvPr/>
          </p:nvSpPr>
          <p:spPr>
            <a:xfrm>
              <a:off x="5603287" y="2081194"/>
              <a:ext cx="41275" cy="16205"/>
            </a:xfrm>
            <a:custGeom>
              <a:rect b="b" l="l" r="r" t="t"/>
              <a:pathLst>
                <a:path extrusionOk="0" h="198" w="504">
                  <a:moveTo>
                    <a:pt x="0" y="0"/>
                  </a:moveTo>
                  <a:cubicBezTo>
                    <a:pt x="0" y="0"/>
                    <a:pt x="42" y="198"/>
                    <a:pt x="254" y="198"/>
                  </a:cubicBezTo>
                  <a:cubicBezTo>
                    <a:pt x="466" y="198"/>
                    <a:pt x="503" y="0"/>
                    <a:pt x="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0" name="Google Shape;1520;p48"/>
          <p:cNvSpPr/>
          <p:nvPr/>
        </p:nvSpPr>
        <p:spPr>
          <a:xfrm>
            <a:off x="-29630" y="322122"/>
            <a:ext cx="376653" cy="376653"/>
          </a:xfrm>
          <a:custGeom>
            <a:rect b="b" l="l" r="r" t="t"/>
            <a:pathLst>
              <a:path extrusionOk="0" h="7654" w="7654">
                <a:moveTo>
                  <a:pt x="5194" y="1506"/>
                </a:moveTo>
                <a:cubicBezTo>
                  <a:pt x="5264" y="1506"/>
                  <a:pt x="5330" y="1506"/>
                  <a:pt x="5401" y="1510"/>
                </a:cubicBezTo>
                <a:lnTo>
                  <a:pt x="6078" y="1576"/>
                </a:lnTo>
                <a:lnTo>
                  <a:pt x="6144" y="2254"/>
                </a:lnTo>
                <a:cubicBezTo>
                  <a:pt x="6153" y="2324"/>
                  <a:pt x="6153" y="2395"/>
                  <a:pt x="6153" y="2465"/>
                </a:cubicBezTo>
                <a:lnTo>
                  <a:pt x="5673" y="1985"/>
                </a:lnTo>
                <a:lnTo>
                  <a:pt x="5194" y="1506"/>
                </a:lnTo>
                <a:close/>
                <a:moveTo>
                  <a:pt x="4954" y="1534"/>
                </a:moveTo>
                <a:lnTo>
                  <a:pt x="5537" y="2117"/>
                </a:lnTo>
                <a:lnTo>
                  <a:pt x="6125" y="2700"/>
                </a:lnTo>
                <a:cubicBezTo>
                  <a:pt x="6083" y="2903"/>
                  <a:pt x="5993" y="3086"/>
                  <a:pt x="5866" y="3237"/>
                </a:cubicBezTo>
                <a:lnTo>
                  <a:pt x="5142" y="2512"/>
                </a:lnTo>
                <a:lnTo>
                  <a:pt x="4422" y="1788"/>
                </a:lnTo>
                <a:cubicBezTo>
                  <a:pt x="4573" y="1661"/>
                  <a:pt x="4751" y="1576"/>
                  <a:pt x="4954" y="1534"/>
                </a:cubicBezTo>
                <a:close/>
                <a:moveTo>
                  <a:pt x="4286" y="1924"/>
                </a:moveTo>
                <a:lnTo>
                  <a:pt x="5010" y="2649"/>
                </a:lnTo>
                <a:lnTo>
                  <a:pt x="5735" y="3368"/>
                </a:lnTo>
                <a:cubicBezTo>
                  <a:pt x="5584" y="3495"/>
                  <a:pt x="5401" y="3585"/>
                  <a:pt x="5198" y="3627"/>
                </a:cubicBezTo>
                <a:lnTo>
                  <a:pt x="4615" y="3044"/>
                </a:lnTo>
                <a:lnTo>
                  <a:pt x="4032" y="2456"/>
                </a:lnTo>
                <a:cubicBezTo>
                  <a:pt x="4074" y="2254"/>
                  <a:pt x="4159" y="2075"/>
                  <a:pt x="4286" y="1924"/>
                </a:cubicBezTo>
                <a:close/>
                <a:moveTo>
                  <a:pt x="4004" y="2696"/>
                </a:moveTo>
                <a:lnTo>
                  <a:pt x="4483" y="3175"/>
                </a:lnTo>
                <a:lnTo>
                  <a:pt x="4963" y="3655"/>
                </a:lnTo>
                <a:cubicBezTo>
                  <a:pt x="4893" y="3655"/>
                  <a:pt x="4822" y="3655"/>
                  <a:pt x="4751" y="3646"/>
                </a:cubicBezTo>
                <a:lnTo>
                  <a:pt x="4074" y="3580"/>
                </a:lnTo>
                <a:lnTo>
                  <a:pt x="4008" y="2907"/>
                </a:lnTo>
                <a:cubicBezTo>
                  <a:pt x="4004" y="2832"/>
                  <a:pt x="3999" y="2766"/>
                  <a:pt x="4004" y="2696"/>
                </a:cubicBezTo>
                <a:close/>
                <a:moveTo>
                  <a:pt x="2696" y="4003"/>
                </a:moveTo>
                <a:cubicBezTo>
                  <a:pt x="2762" y="4003"/>
                  <a:pt x="2832" y="4003"/>
                  <a:pt x="2903" y="4008"/>
                </a:cubicBezTo>
                <a:lnTo>
                  <a:pt x="3580" y="4074"/>
                </a:lnTo>
                <a:lnTo>
                  <a:pt x="3646" y="4751"/>
                </a:lnTo>
                <a:cubicBezTo>
                  <a:pt x="3655" y="4822"/>
                  <a:pt x="3655" y="4892"/>
                  <a:pt x="3655" y="4963"/>
                </a:cubicBezTo>
                <a:lnTo>
                  <a:pt x="3176" y="4483"/>
                </a:lnTo>
                <a:lnTo>
                  <a:pt x="2696" y="4003"/>
                </a:lnTo>
                <a:close/>
                <a:moveTo>
                  <a:pt x="2456" y="4032"/>
                </a:moveTo>
                <a:lnTo>
                  <a:pt x="3039" y="4615"/>
                </a:lnTo>
                <a:lnTo>
                  <a:pt x="3627" y="5198"/>
                </a:lnTo>
                <a:cubicBezTo>
                  <a:pt x="3585" y="5400"/>
                  <a:pt x="3496" y="5584"/>
                  <a:pt x="3369" y="5734"/>
                </a:cubicBezTo>
                <a:lnTo>
                  <a:pt x="2644" y="5010"/>
                </a:lnTo>
                <a:lnTo>
                  <a:pt x="1925" y="4290"/>
                </a:lnTo>
                <a:cubicBezTo>
                  <a:pt x="2075" y="4159"/>
                  <a:pt x="2254" y="4074"/>
                  <a:pt x="2456" y="4032"/>
                </a:cubicBezTo>
                <a:close/>
                <a:moveTo>
                  <a:pt x="1788" y="4422"/>
                </a:moveTo>
                <a:lnTo>
                  <a:pt x="2512" y="5146"/>
                </a:lnTo>
                <a:lnTo>
                  <a:pt x="3237" y="5866"/>
                </a:lnTo>
                <a:cubicBezTo>
                  <a:pt x="3086" y="5993"/>
                  <a:pt x="2903" y="6082"/>
                  <a:pt x="2701" y="6125"/>
                </a:cubicBezTo>
                <a:lnTo>
                  <a:pt x="2117" y="5541"/>
                </a:lnTo>
                <a:lnTo>
                  <a:pt x="1534" y="4953"/>
                </a:lnTo>
                <a:cubicBezTo>
                  <a:pt x="1576" y="4751"/>
                  <a:pt x="1661" y="4572"/>
                  <a:pt x="1788" y="4422"/>
                </a:cubicBezTo>
                <a:close/>
                <a:moveTo>
                  <a:pt x="1506" y="5193"/>
                </a:moveTo>
                <a:lnTo>
                  <a:pt x="1986" y="5673"/>
                </a:lnTo>
                <a:lnTo>
                  <a:pt x="2461" y="6153"/>
                </a:lnTo>
                <a:cubicBezTo>
                  <a:pt x="2395" y="6153"/>
                  <a:pt x="2324" y="6153"/>
                  <a:pt x="2254" y="6144"/>
                </a:cubicBezTo>
                <a:lnTo>
                  <a:pt x="1576" y="6078"/>
                </a:lnTo>
                <a:lnTo>
                  <a:pt x="1511" y="5405"/>
                </a:lnTo>
                <a:cubicBezTo>
                  <a:pt x="1506" y="5330"/>
                  <a:pt x="1501" y="5264"/>
                  <a:pt x="1506" y="5193"/>
                </a:cubicBezTo>
                <a:close/>
                <a:moveTo>
                  <a:pt x="6468" y="0"/>
                </a:moveTo>
                <a:lnTo>
                  <a:pt x="5932" y="57"/>
                </a:lnTo>
                <a:lnTo>
                  <a:pt x="6026" y="1031"/>
                </a:lnTo>
                <a:lnTo>
                  <a:pt x="5457" y="974"/>
                </a:lnTo>
                <a:cubicBezTo>
                  <a:pt x="5386" y="967"/>
                  <a:pt x="5316" y="964"/>
                  <a:pt x="5248" y="964"/>
                </a:cubicBezTo>
                <a:cubicBezTo>
                  <a:pt x="4748" y="964"/>
                  <a:pt x="4301" y="1142"/>
                  <a:pt x="3971" y="1473"/>
                </a:cubicBezTo>
                <a:cubicBezTo>
                  <a:pt x="3594" y="1849"/>
                  <a:pt x="3416" y="2376"/>
                  <a:pt x="3472" y="2959"/>
                </a:cubicBezTo>
                <a:lnTo>
                  <a:pt x="3500" y="3223"/>
                </a:lnTo>
                <a:lnTo>
                  <a:pt x="3528" y="3528"/>
                </a:lnTo>
                <a:lnTo>
                  <a:pt x="3223" y="3500"/>
                </a:lnTo>
                <a:lnTo>
                  <a:pt x="2955" y="3472"/>
                </a:lnTo>
                <a:cubicBezTo>
                  <a:pt x="2885" y="3465"/>
                  <a:pt x="2815" y="3462"/>
                  <a:pt x="2747" y="3462"/>
                </a:cubicBezTo>
                <a:cubicBezTo>
                  <a:pt x="2251" y="3462"/>
                  <a:pt x="1804" y="3640"/>
                  <a:pt x="1473" y="3970"/>
                </a:cubicBezTo>
                <a:cubicBezTo>
                  <a:pt x="1097" y="4347"/>
                  <a:pt x="918" y="4874"/>
                  <a:pt x="974" y="5457"/>
                </a:cubicBezTo>
                <a:lnTo>
                  <a:pt x="1031" y="6026"/>
                </a:lnTo>
                <a:lnTo>
                  <a:pt x="52" y="5932"/>
                </a:lnTo>
                <a:lnTo>
                  <a:pt x="1" y="6468"/>
                </a:lnTo>
                <a:lnTo>
                  <a:pt x="1083" y="6572"/>
                </a:lnTo>
                <a:lnTo>
                  <a:pt x="1186" y="7653"/>
                </a:lnTo>
                <a:lnTo>
                  <a:pt x="1727" y="7602"/>
                </a:lnTo>
                <a:lnTo>
                  <a:pt x="1628" y="6628"/>
                </a:lnTo>
                <a:lnTo>
                  <a:pt x="2202" y="6684"/>
                </a:lnTo>
                <a:cubicBezTo>
                  <a:pt x="2269" y="6690"/>
                  <a:pt x="2335" y="6693"/>
                  <a:pt x="2400" y="6693"/>
                </a:cubicBezTo>
                <a:cubicBezTo>
                  <a:pt x="2901" y="6693"/>
                  <a:pt x="3355" y="6519"/>
                  <a:pt x="3688" y="6186"/>
                </a:cubicBezTo>
                <a:cubicBezTo>
                  <a:pt x="4065" y="5810"/>
                  <a:pt x="4239" y="5283"/>
                  <a:pt x="4182" y="4699"/>
                </a:cubicBezTo>
                <a:lnTo>
                  <a:pt x="4159" y="4436"/>
                </a:lnTo>
                <a:lnTo>
                  <a:pt x="4131" y="4130"/>
                </a:lnTo>
                <a:lnTo>
                  <a:pt x="4131" y="4130"/>
                </a:lnTo>
                <a:lnTo>
                  <a:pt x="4436" y="4159"/>
                </a:lnTo>
                <a:lnTo>
                  <a:pt x="4700" y="4182"/>
                </a:lnTo>
                <a:cubicBezTo>
                  <a:pt x="4772" y="4189"/>
                  <a:pt x="4843" y="4193"/>
                  <a:pt x="4913" y="4193"/>
                </a:cubicBezTo>
                <a:cubicBezTo>
                  <a:pt x="5411" y="4193"/>
                  <a:pt x="5856" y="4018"/>
                  <a:pt x="6186" y="3688"/>
                </a:cubicBezTo>
                <a:cubicBezTo>
                  <a:pt x="6562" y="3312"/>
                  <a:pt x="6736" y="2785"/>
                  <a:pt x="6680" y="2202"/>
                </a:cubicBezTo>
                <a:lnTo>
                  <a:pt x="6628" y="1633"/>
                </a:lnTo>
                <a:lnTo>
                  <a:pt x="6628" y="1633"/>
                </a:lnTo>
                <a:lnTo>
                  <a:pt x="7602" y="1727"/>
                </a:lnTo>
                <a:lnTo>
                  <a:pt x="7654" y="1191"/>
                </a:lnTo>
                <a:lnTo>
                  <a:pt x="6572"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8"/>
          <p:cNvSpPr/>
          <p:nvPr/>
        </p:nvSpPr>
        <p:spPr>
          <a:xfrm>
            <a:off x="47678" y="1699342"/>
            <a:ext cx="376653" cy="376653"/>
          </a:xfrm>
          <a:custGeom>
            <a:rect b="b" l="l" r="r" t="t"/>
            <a:pathLst>
              <a:path extrusionOk="0" h="7654" w="7654">
                <a:moveTo>
                  <a:pt x="5189" y="1501"/>
                </a:moveTo>
                <a:cubicBezTo>
                  <a:pt x="5259" y="1501"/>
                  <a:pt x="5330" y="1501"/>
                  <a:pt x="5401" y="1510"/>
                </a:cubicBezTo>
                <a:lnTo>
                  <a:pt x="6078" y="1576"/>
                </a:lnTo>
                <a:lnTo>
                  <a:pt x="6144" y="2249"/>
                </a:lnTo>
                <a:cubicBezTo>
                  <a:pt x="6148" y="2324"/>
                  <a:pt x="6148" y="2390"/>
                  <a:pt x="6148" y="2461"/>
                </a:cubicBezTo>
                <a:lnTo>
                  <a:pt x="5669" y="1981"/>
                </a:lnTo>
                <a:lnTo>
                  <a:pt x="5189" y="1501"/>
                </a:lnTo>
                <a:close/>
                <a:moveTo>
                  <a:pt x="4954" y="1529"/>
                </a:moveTo>
                <a:lnTo>
                  <a:pt x="5537" y="2112"/>
                </a:lnTo>
                <a:lnTo>
                  <a:pt x="6120" y="2700"/>
                </a:lnTo>
                <a:cubicBezTo>
                  <a:pt x="6078" y="2903"/>
                  <a:pt x="5993" y="3081"/>
                  <a:pt x="5862" y="3232"/>
                </a:cubicBezTo>
                <a:lnTo>
                  <a:pt x="5142" y="2508"/>
                </a:lnTo>
                <a:lnTo>
                  <a:pt x="4418" y="1788"/>
                </a:lnTo>
                <a:cubicBezTo>
                  <a:pt x="4568" y="1661"/>
                  <a:pt x="4751" y="1572"/>
                  <a:pt x="4954" y="1529"/>
                </a:cubicBezTo>
                <a:close/>
                <a:moveTo>
                  <a:pt x="4286" y="1920"/>
                </a:moveTo>
                <a:lnTo>
                  <a:pt x="5005" y="2644"/>
                </a:lnTo>
                <a:lnTo>
                  <a:pt x="5730" y="3368"/>
                </a:lnTo>
                <a:cubicBezTo>
                  <a:pt x="5579" y="3495"/>
                  <a:pt x="5401" y="3580"/>
                  <a:pt x="5198" y="3622"/>
                </a:cubicBezTo>
                <a:lnTo>
                  <a:pt x="4610" y="3039"/>
                </a:lnTo>
                <a:lnTo>
                  <a:pt x="4027" y="2456"/>
                </a:lnTo>
                <a:cubicBezTo>
                  <a:pt x="4069" y="2254"/>
                  <a:pt x="4159" y="2070"/>
                  <a:pt x="4286" y="1920"/>
                </a:cubicBezTo>
                <a:close/>
                <a:moveTo>
                  <a:pt x="3999" y="2691"/>
                </a:moveTo>
                <a:lnTo>
                  <a:pt x="4479" y="3171"/>
                </a:lnTo>
                <a:lnTo>
                  <a:pt x="4958" y="3651"/>
                </a:lnTo>
                <a:cubicBezTo>
                  <a:pt x="4888" y="3651"/>
                  <a:pt x="4822" y="3651"/>
                  <a:pt x="4747" y="3646"/>
                </a:cubicBezTo>
                <a:lnTo>
                  <a:pt x="4074" y="3580"/>
                </a:lnTo>
                <a:lnTo>
                  <a:pt x="4008" y="2903"/>
                </a:lnTo>
                <a:cubicBezTo>
                  <a:pt x="3999" y="2832"/>
                  <a:pt x="3999" y="2762"/>
                  <a:pt x="3999" y="2691"/>
                </a:cubicBezTo>
                <a:close/>
                <a:moveTo>
                  <a:pt x="2691" y="3999"/>
                </a:moveTo>
                <a:cubicBezTo>
                  <a:pt x="2762" y="3999"/>
                  <a:pt x="2832" y="3999"/>
                  <a:pt x="2903" y="4008"/>
                </a:cubicBezTo>
                <a:lnTo>
                  <a:pt x="3580" y="4074"/>
                </a:lnTo>
                <a:lnTo>
                  <a:pt x="3646" y="4751"/>
                </a:lnTo>
                <a:cubicBezTo>
                  <a:pt x="3651" y="4822"/>
                  <a:pt x="3651" y="4888"/>
                  <a:pt x="3651" y="4958"/>
                </a:cubicBezTo>
                <a:lnTo>
                  <a:pt x="3171" y="4478"/>
                </a:lnTo>
                <a:lnTo>
                  <a:pt x="2691" y="3999"/>
                </a:lnTo>
                <a:close/>
                <a:moveTo>
                  <a:pt x="2456" y="4027"/>
                </a:moveTo>
                <a:lnTo>
                  <a:pt x="3039" y="4615"/>
                </a:lnTo>
                <a:lnTo>
                  <a:pt x="3623" y="5198"/>
                </a:lnTo>
                <a:cubicBezTo>
                  <a:pt x="3580" y="5400"/>
                  <a:pt x="3496" y="5579"/>
                  <a:pt x="3364" y="5730"/>
                </a:cubicBezTo>
                <a:lnTo>
                  <a:pt x="2644" y="5010"/>
                </a:lnTo>
                <a:lnTo>
                  <a:pt x="1920" y="4286"/>
                </a:lnTo>
                <a:cubicBezTo>
                  <a:pt x="2070" y="4159"/>
                  <a:pt x="2254" y="4069"/>
                  <a:pt x="2456" y="4027"/>
                </a:cubicBezTo>
                <a:close/>
                <a:moveTo>
                  <a:pt x="1788" y="4417"/>
                </a:moveTo>
                <a:lnTo>
                  <a:pt x="2508" y="5142"/>
                </a:lnTo>
                <a:lnTo>
                  <a:pt x="3232" y="5866"/>
                </a:lnTo>
                <a:cubicBezTo>
                  <a:pt x="3082" y="5993"/>
                  <a:pt x="2903" y="6078"/>
                  <a:pt x="2701" y="6120"/>
                </a:cubicBezTo>
                <a:lnTo>
                  <a:pt x="2113" y="5537"/>
                </a:lnTo>
                <a:lnTo>
                  <a:pt x="1529" y="4954"/>
                </a:lnTo>
                <a:cubicBezTo>
                  <a:pt x="1572" y="4751"/>
                  <a:pt x="1661" y="4568"/>
                  <a:pt x="1788" y="4417"/>
                </a:cubicBezTo>
                <a:close/>
                <a:moveTo>
                  <a:pt x="1501" y="5189"/>
                </a:moveTo>
                <a:lnTo>
                  <a:pt x="1981" y="5668"/>
                </a:lnTo>
                <a:lnTo>
                  <a:pt x="2461" y="6148"/>
                </a:lnTo>
                <a:cubicBezTo>
                  <a:pt x="2440" y="6150"/>
                  <a:pt x="2420" y="6150"/>
                  <a:pt x="2400" y="6150"/>
                </a:cubicBezTo>
                <a:cubicBezTo>
                  <a:pt x="2351" y="6150"/>
                  <a:pt x="2302" y="6147"/>
                  <a:pt x="2249" y="6144"/>
                </a:cubicBezTo>
                <a:lnTo>
                  <a:pt x="1576" y="6078"/>
                </a:lnTo>
                <a:lnTo>
                  <a:pt x="1511" y="5400"/>
                </a:lnTo>
                <a:cubicBezTo>
                  <a:pt x="1501" y="5330"/>
                  <a:pt x="1501" y="5259"/>
                  <a:pt x="1501" y="5189"/>
                </a:cubicBezTo>
                <a:close/>
                <a:moveTo>
                  <a:pt x="6464" y="1"/>
                </a:moveTo>
                <a:lnTo>
                  <a:pt x="5927" y="52"/>
                </a:lnTo>
                <a:lnTo>
                  <a:pt x="6021" y="1026"/>
                </a:lnTo>
                <a:lnTo>
                  <a:pt x="5452" y="974"/>
                </a:lnTo>
                <a:cubicBezTo>
                  <a:pt x="5380" y="967"/>
                  <a:pt x="5309" y="964"/>
                  <a:pt x="5239" y="964"/>
                </a:cubicBezTo>
                <a:cubicBezTo>
                  <a:pt x="4741" y="964"/>
                  <a:pt x="4296" y="1138"/>
                  <a:pt x="3966" y="1468"/>
                </a:cubicBezTo>
                <a:cubicBezTo>
                  <a:pt x="3590" y="1844"/>
                  <a:pt x="3416" y="2371"/>
                  <a:pt x="3472" y="2954"/>
                </a:cubicBezTo>
                <a:lnTo>
                  <a:pt x="3496" y="3218"/>
                </a:lnTo>
                <a:lnTo>
                  <a:pt x="3524" y="3524"/>
                </a:lnTo>
                <a:lnTo>
                  <a:pt x="3218" y="3495"/>
                </a:lnTo>
                <a:lnTo>
                  <a:pt x="2955" y="3472"/>
                </a:lnTo>
                <a:cubicBezTo>
                  <a:pt x="2883" y="3465"/>
                  <a:pt x="2812" y="3461"/>
                  <a:pt x="2742" y="3461"/>
                </a:cubicBezTo>
                <a:cubicBezTo>
                  <a:pt x="2244" y="3461"/>
                  <a:pt x="1798" y="3636"/>
                  <a:pt x="1468" y="3966"/>
                </a:cubicBezTo>
                <a:cubicBezTo>
                  <a:pt x="1092" y="4342"/>
                  <a:pt x="918" y="4869"/>
                  <a:pt x="970" y="5452"/>
                </a:cubicBezTo>
                <a:lnTo>
                  <a:pt x="1026" y="6021"/>
                </a:lnTo>
                <a:lnTo>
                  <a:pt x="52" y="5927"/>
                </a:lnTo>
                <a:lnTo>
                  <a:pt x="1" y="6463"/>
                </a:lnTo>
                <a:lnTo>
                  <a:pt x="1083" y="6572"/>
                </a:lnTo>
                <a:lnTo>
                  <a:pt x="1186" y="7653"/>
                </a:lnTo>
                <a:lnTo>
                  <a:pt x="1722" y="7602"/>
                </a:lnTo>
                <a:lnTo>
                  <a:pt x="1628" y="6623"/>
                </a:lnTo>
                <a:lnTo>
                  <a:pt x="2197" y="6680"/>
                </a:lnTo>
                <a:cubicBezTo>
                  <a:pt x="2268" y="6687"/>
                  <a:pt x="2338" y="6690"/>
                  <a:pt x="2407" y="6690"/>
                </a:cubicBezTo>
                <a:cubicBezTo>
                  <a:pt x="2906" y="6690"/>
                  <a:pt x="3353" y="6512"/>
                  <a:pt x="3684" y="6181"/>
                </a:cubicBezTo>
                <a:cubicBezTo>
                  <a:pt x="4060" y="5805"/>
                  <a:pt x="4239" y="5278"/>
                  <a:pt x="4182" y="4695"/>
                </a:cubicBezTo>
                <a:lnTo>
                  <a:pt x="4154" y="4431"/>
                </a:lnTo>
                <a:lnTo>
                  <a:pt x="4126" y="4126"/>
                </a:lnTo>
                <a:lnTo>
                  <a:pt x="4432" y="4154"/>
                </a:lnTo>
                <a:lnTo>
                  <a:pt x="4695" y="4182"/>
                </a:lnTo>
                <a:cubicBezTo>
                  <a:pt x="4766" y="4189"/>
                  <a:pt x="4836" y="4192"/>
                  <a:pt x="4904" y="4192"/>
                </a:cubicBezTo>
                <a:cubicBezTo>
                  <a:pt x="5404" y="4192"/>
                  <a:pt x="5851" y="4014"/>
                  <a:pt x="6181" y="3684"/>
                </a:cubicBezTo>
                <a:cubicBezTo>
                  <a:pt x="6558" y="3307"/>
                  <a:pt x="6736" y="2780"/>
                  <a:pt x="6680" y="2197"/>
                </a:cubicBezTo>
                <a:lnTo>
                  <a:pt x="6624" y="1628"/>
                </a:lnTo>
                <a:lnTo>
                  <a:pt x="7597" y="1722"/>
                </a:lnTo>
                <a:lnTo>
                  <a:pt x="7654" y="1186"/>
                </a:lnTo>
                <a:lnTo>
                  <a:pt x="6572" y="1082"/>
                </a:lnTo>
                <a:lnTo>
                  <a:pt x="6464"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8"/>
          <p:cNvSpPr/>
          <p:nvPr/>
        </p:nvSpPr>
        <p:spPr>
          <a:xfrm>
            <a:off x="567573" y="335852"/>
            <a:ext cx="150238" cy="148811"/>
          </a:xfrm>
          <a:custGeom>
            <a:rect b="b" l="l" r="r" t="t"/>
            <a:pathLst>
              <a:path extrusionOk="0" h="3024" w="3053">
                <a:moveTo>
                  <a:pt x="2881" y="0"/>
                </a:moveTo>
                <a:cubicBezTo>
                  <a:pt x="2841" y="0"/>
                  <a:pt x="2801" y="15"/>
                  <a:pt x="2771" y="46"/>
                </a:cubicBezTo>
                <a:lnTo>
                  <a:pt x="61" y="2755"/>
                </a:lnTo>
                <a:cubicBezTo>
                  <a:pt x="0" y="2817"/>
                  <a:pt x="0" y="2915"/>
                  <a:pt x="61" y="2976"/>
                </a:cubicBezTo>
                <a:cubicBezTo>
                  <a:pt x="94" y="3005"/>
                  <a:pt x="132" y="3023"/>
                  <a:pt x="174" y="3023"/>
                </a:cubicBezTo>
                <a:cubicBezTo>
                  <a:pt x="212" y="3023"/>
                  <a:pt x="254" y="3005"/>
                  <a:pt x="282"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8"/>
          <p:cNvSpPr/>
          <p:nvPr/>
        </p:nvSpPr>
        <p:spPr>
          <a:xfrm>
            <a:off x="222912" y="-2"/>
            <a:ext cx="150287" cy="148565"/>
          </a:xfrm>
          <a:custGeom>
            <a:rect b="b" l="l" r="r" t="t"/>
            <a:pathLst>
              <a:path extrusionOk="0" h="3019" w="3054">
                <a:moveTo>
                  <a:pt x="2881" y="0"/>
                </a:moveTo>
                <a:cubicBezTo>
                  <a:pt x="2841" y="0"/>
                  <a:pt x="2801" y="15"/>
                  <a:pt x="2771" y="46"/>
                </a:cubicBezTo>
                <a:lnTo>
                  <a:pt x="62" y="2755"/>
                </a:lnTo>
                <a:cubicBezTo>
                  <a:pt x="0" y="2816"/>
                  <a:pt x="0" y="2915"/>
                  <a:pt x="62" y="2976"/>
                </a:cubicBezTo>
                <a:cubicBezTo>
                  <a:pt x="95" y="3005"/>
                  <a:pt x="137" y="3019"/>
                  <a:pt x="174" y="3019"/>
                </a:cubicBezTo>
                <a:cubicBezTo>
                  <a:pt x="217" y="3019"/>
                  <a:pt x="254" y="3005"/>
                  <a:pt x="287" y="2976"/>
                </a:cubicBezTo>
                <a:lnTo>
                  <a:pt x="2992" y="267"/>
                </a:lnTo>
                <a:cubicBezTo>
                  <a:pt x="3053" y="206"/>
                  <a:pt x="3053" y="107"/>
                  <a:pt x="2992" y="46"/>
                </a:cubicBezTo>
                <a:cubicBezTo>
                  <a:pt x="2961" y="15"/>
                  <a:pt x="2921" y="0"/>
                  <a:pt x="2881"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8"/>
          <p:cNvSpPr/>
          <p:nvPr/>
        </p:nvSpPr>
        <p:spPr>
          <a:xfrm>
            <a:off x="193042" y="1404529"/>
            <a:ext cx="150287" cy="148811"/>
          </a:xfrm>
          <a:custGeom>
            <a:rect b="b" l="l" r="r" t="t"/>
            <a:pathLst>
              <a:path extrusionOk="0" h="3024" w="3054">
                <a:moveTo>
                  <a:pt x="2877" y="0"/>
                </a:moveTo>
                <a:cubicBezTo>
                  <a:pt x="2837" y="0"/>
                  <a:pt x="2797" y="15"/>
                  <a:pt x="2766" y="46"/>
                </a:cubicBezTo>
                <a:lnTo>
                  <a:pt x="62" y="2755"/>
                </a:lnTo>
                <a:cubicBezTo>
                  <a:pt x="1" y="2817"/>
                  <a:pt x="1" y="2915"/>
                  <a:pt x="62" y="2976"/>
                </a:cubicBezTo>
                <a:cubicBezTo>
                  <a:pt x="90" y="3009"/>
                  <a:pt x="132" y="3023"/>
                  <a:pt x="170" y="3023"/>
                </a:cubicBezTo>
                <a:cubicBezTo>
                  <a:pt x="212" y="3023"/>
                  <a:pt x="250" y="3009"/>
                  <a:pt x="283" y="2976"/>
                </a:cubicBezTo>
                <a:lnTo>
                  <a:pt x="2988" y="272"/>
                </a:lnTo>
                <a:cubicBezTo>
                  <a:pt x="3053" y="206"/>
                  <a:pt x="3053" y="107"/>
                  <a:pt x="2988" y="46"/>
                </a:cubicBezTo>
                <a:cubicBezTo>
                  <a:pt x="2957" y="15"/>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8"/>
          <p:cNvSpPr/>
          <p:nvPr/>
        </p:nvSpPr>
        <p:spPr>
          <a:xfrm>
            <a:off x="537457" y="1954492"/>
            <a:ext cx="150287" cy="148565"/>
          </a:xfrm>
          <a:custGeom>
            <a:rect b="b" l="l" r="r" t="t"/>
            <a:pathLst>
              <a:path extrusionOk="0" h="3019" w="3054">
                <a:moveTo>
                  <a:pt x="2882" y="0"/>
                </a:moveTo>
                <a:cubicBezTo>
                  <a:pt x="2842" y="0"/>
                  <a:pt x="2802" y="15"/>
                  <a:pt x="2771" y="46"/>
                </a:cubicBezTo>
                <a:lnTo>
                  <a:pt x="62" y="2751"/>
                </a:lnTo>
                <a:cubicBezTo>
                  <a:pt x="1" y="2812"/>
                  <a:pt x="1" y="2911"/>
                  <a:pt x="62" y="2972"/>
                </a:cubicBezTo>
                <a:cubicBezTo>
                  <a:pt x="95" y="3005"/>
                  <a:pt x="132" y="3019"/>
                  <a:pt x="175" y="3019"/>
                </a:cubicBezTo>
                <a:cubicBezTo>
                  <a:pt x="212" y="3019"/>
                  <a:pt x="255" y="3005"/>
                  <a:pt x="283" y="2972"/>
                </a:cubicBezTo>
                <a:lnTo>
                  <a:pt x="2992" y="267"/>
                </a:lnTo>
                <a:cubicBezTo>
                  <a:pt x="3053" y="206"/>
                  <a:pt x="3053" y="107"/>
                  <a:pt x="2992" y="46"/>
                </a:cubicBezTo>
                <a:cubicBezTo>
                  <a:pt x="2962" y="15"/>
                  <a:pt x="2922" y="0"/>
                  <a:pt x="288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8"/>
          <p:cNvSpPr/>
          <p:nvPr/>
        </p:nvSpPr>
        <p:spPr>
          <a:xfrm rot="-10799933">
            <a:off x="6219284" y="4608570"/>
            <a:ext cx="6619417" cy="3886828"/>
          </a:xfrm>
          <a:custGeom>
            <a:rect b="b" l="l" r="r" t="t"/>
            <a:pathLst>
              <a:path extrusionOk="0" h="26865" w="51389">
                <a:moveTo>
                  <a:pt x="40568" y="0"/>
                </a:moveTo>
                <a:cubicBezTo>
                  <a:pt x="34171" y="0"/>
                  <a:pt x="26758" y="5166"/>
                  <a:pt x="22574" y="6118"/>
                </a:cubicBezTo>
                <a:cubicBezTo>
                  <a:pt x="21975" y="6255"/>
                  <a:pt x="21362" y="6312"/>
                  <a:pt x="20738" y="6312"/>
                </a:cubicBezTo>
                <a:cubicBezTo>
                  <a:pt x="17460" y="6312"/>
                  <a:pt x="13884" y="4729"/>
                  <a:pt x="10493" y="4729"/>
                </a:cubicBezTo>
                <a:cubicBezTo>
                  <a:pt x="8590" y="4729"/>
                  <a:pt x="6746" y="5227"/>
                  <a:pt x="5043" y="6781"/>
                </a:cubicBezTo>
                <a:cubicBezTo>
                  <a:pt x="1" y="11386"/>
                  <a:pt x="5810" y="21429"/>
                  <a:pt x="11219" y="24049"/>
                </a:cubicBezTo>
                <a:cubicBezTo>
                  <a:pt x="15173" y="25965"/>
                  <a:pt x="19897" y="26865"/>
                  <a:pt x="24608" y="26865"/>
                </a:cubicBezTo>
                <a:cubicBezTo>
                  <a:pt x="32525" y="26865"/>
                  <a:pt x="40404" y="24322"/>
                  <a:pt x="44521" y="19787"/>
                </a:cubicBezTo>
                <a:cubicBezTo>
                  <a:pt x="49089" y="14759"/>
                  <a:pt x="51389" y="5982"/>
                  <a:pt x="46233" y="1875"/>
                </a:cubicBezTo>
                <a:cubicBezTo>
                  <a:pt x="44539" y="524"/>
                  <a:pt x="42605" y="0"/>
                  <a:pt x="40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7" name="Google Shape;1527;p48"/>
          <p:cNvPicPr preferRelativeResize="0"/>
          <p:nvPr/>
        </p:nvPicPr>
        <p:blipFill>
          <a:blip r:embed="rId3">
            <a:alphaModFix amt="50000"/>
          </a:blip>
          <a:stretch>
            <a:fillRect/>
          </a:stretch>
        </p:blipFill>
        <p:spPr>
          <a:xfrm>
            <a:off x="6358601" y="452575"/>
            <a:ext cx="2419006" cy="2494600"/>
          </a:xfrm>
          <a:prstGeom prst="rect">
            <a:avLst/>
          </a:prstGeom>
          <a:noFill/>
          <a:ln>
            <a:noFill/>
          </a:ln>
        </p:spPr>
      </p:pic>
      <p:pic>
        <p:nvPicPr>
          <p:cNvPr id="1528" name="Google Shape;1528;p48"/>
          <p:cNvPicPr preferRelativeResize="0"/>
          <p:nvPr/>
        </p:nvPicPr>
        <p:blipFill>
          <a:blip r:embed="rId3">
            <a:alphaModFix amt="40000"/>
          </a:blip>
          <a:stretch>
            <a:fillRect/>
          </a:stretch>
        </p:blipFill>
        <p:spPr>
          <a:xfrm>
            <a:off x="858254" y="80175"/>
            <a:ext cx="1722211" cy="1776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37"/>
          <p:cNvSpPr/>
          <p:nvPr/>
        </p:nvSpPr>
        <p:spPr>
          <a:xfrm>
            <a:off x="7567822" y="3979168"/>
            <a:ext cx="624485" cy="361448"/>
          </a:xfrm>
          <a:custGeom>
            <a:rect b="b" l="l" r="r" t="t"/>
            <a:pathLst>
              <a:path extrusionOk="0" h="10743" w="18561">
                <a:moveTo>
                  <a:pt x="3343" y="1910"/>
                </a:moveTo>
                <a:cubicBezTo>
                  <a:pt x="6645" y="0"/>
                  <a:pt x="11996" y="0"/>
                  <a:pt x="15278" y="1910"/>
                </a:cubicBezTo>
                <a:cubicBezTo>
                  <a:pt x="18561" y="3820"/>
                  <a:pt x="18541" y="6903"/>
                  <a:pt x="15219" y="8813"/>
                </a:cubicBezTo>
                <a:cubicBezTo>
                  <a:pt x="11917" y="10742"/>
                  <a:pt x="6565" y="10742"/>
                  <a:pt x="3283" y="8813"/>
                </a:cubicBezTo>
                <a:cubicBezTo>
                  <a:pt x="1" y="6923"/>
                  <a:pt x="41" y="3820"/>
                  <a:pt x="3343" y="19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7"/>
          <p:cNvSpPr txBox="1"/>
          <p:nvPr>
            <p:ph type="title"/>
          </p:nvPr>
        </p:nvSpPr>
        <p:spPr>
          <a:xfrm>
            <a:off x="2301275" y="296975"/>
            <a:ext cx="5114400" cy="654300"/>
          </a:xfrm>
          <a:prstGeom prst="rect">
            <a:avLst/>
          </a:prstGeom>
          <a:ln cap="flat" cmpd="sng" w="2857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Our Team </a:t>
            </a:r>
            <a:endParaRPr/>
          </a:p>
        </p:txBody>
      </p:sp>
      <p:grpSp>
        <p:nvGrpSpPr>
          <p:cNvPr id="1001" name="Google Shape;1001;p37"/>
          <p:cNvGrpSpPr/>
          <p:nvPr/>
        </p:nvGrpSpPr>
        <p:grpSpPr>
          <a:xfrm>
            <a:off x="4889513" y="1090650"/>
            <a:ext cx="3476646" cy="3642598"/>
            <a:chOff x="4950718" y="1187772"/>
            <a:chExt cx="3383926" cy="3545453"/>
          </a:xfrm>
        </p:grpSpPr>
        <p:sp>
          <p:nvSpPr>
            <p:cNvPr id="1002" name="Google Shape;1002;p37"/>
            <p:cNvSpPr/>
            <p:nvPr/>
          </p:nvSpPr>
          <p:spPr>
            <a:xfrm>
              <a:off x="8039446" y="4439810"/>
              <a:ext cx="135253" cy="135892"/>
            </a:xfrm>
            <a:custGeom>
              <a:rect b="b" l="l" r="r" t="t"/>
              <a:pathLst>
                <a:path extrusionOk="0" fill="none" h="4039" w="4020">
                  <a:moveTo>
                    <a:pt x="4019" y="2009"/>
                  </a:moveTo>
                  <a:cubicBezTo>
                    <a:pt x="4019" y="3123"/>
                    <a:pt x="3124" y="4038"/>
                    <a:pt x="2010" y="4038"/>
                  </a:cubicBezTo>
                  <a:cubicBezTo>
                    <a:pt x="896" y="4038"/>
                    <a:pt x="1" y="3123"/>
                    <a:pt x="1" y="2009"/>
                  </a:cubicBezTo>
                  <a:cubicBezTo>
                    <a:pt x="1" y="895"/>
                    <a:pt x="896" y="0"/>
                    <a:pt x="2010" y="0"/>
                  </a:cubicBezTo>
                  <a:cubicBezTo>
                    <a:pt x="3124" y="0"/>
                    <a:pt x="4019" y="895"/>
                    <a:pt x="4019" y="2009"/>
                  </a:cubicBezTo>
                  <a:close/>
                </a:path>
              </a:pathLst>
            </a:custGeom>
            <a:noFill/>
            <a:ln cap="flat" cmpd="sng" w="18900">
              <a:solidFill>
                <a:srgbClr val="434782"/>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7"/>
            <p:cNvSpPr/>
            <p:nvPr/>
          </p:nvSpPr>
          <p:spPr>
            <a:xfrm>
              <a:off x="7043571" y="1429373"/>
              <a:ext cx="34" cy="166038"/>
            </a:xfrm>
            <a:custGeom>
              <a:rect b="b" l="l" r="r" t="t"/>
              <a:pathLst>
                <a:path extrusionOk="0" fill="none" h="4935" w="1">
                  <a:moveTo>
                    <a:pt x="0" y="1"/>
                  </a:moveTo>
                  <a:lnTo>
                    <a:pt x="0" y="4934"/>
                  </a:lnTo>
                </a:path>
              </a:pathLst>
            </a:custGeom>
            <a:noFill/>
            <a:ln cap="rnd" cmpd="sng" w="18900">
              <a:solidFill>
                <a:srgbClr val="434782"/>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7"/>
            <p:cNvSpPr/>
            <p:nvPr/>
          </p:nvSpPr>
          <p:spPr>
            <a:xfrm>
              <a:off x="6961243" y="1512374"/>
              <a:ext cx="165365" cy="34"/>
            </a:xfrm>
            <a:custGeom>
              <a:rect b="b" l="l" r="r" t="t"/>
              <a:pathLst>
                <a:path extrusionOk="0" fill="none" h="1" w="4915">
                  <a:moveTo>
                    <a:pt x="4914" y="0"/>
                  </a:moveTo>
                  <a:lnTo>
                    <a:pt x="1" y="0"/>
                  </a:lnTo>
                </a:path>
              </a:pathLst>
            </a:custGeom>
            <a:noFill/>
            <a:ln cap="rnd" cmpd="sng" w="18900">
              <a:solidFill>
                <a:srgbClr val="434782"/>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5951977" y="4398965"/>
              <a:ext cx="149283" cy="149283"/>
            </a:xfrm>
            <a:custGeom>
              <a:rect b="b" l="l" r="r" t="t"/>
              <a:pathLst>
                <a:path extrusionOk="0" fill="none" h="4437" w="4437">
                  <a:moveTo>
                    <a:pt x="2686" y="259"/>
                  </a:moveTo>
                  <a:cubicBezTo>
                    <a:pt x="3760" y="518"/>
                    <a:pt x="4437" y="1592"/>
                    <a:pt x="4178" y="2686"/>
                  </a:cubicBezTo>
                  <a:cubicBezTo>
                    <a:pt x="3939" y="3761"/>
                    <a:pt x="2845" y="4437"/>
                    <a:pt x="1771" y="4178"/>
                  </a:cubicBezTo>
                  <a:cubicBezTo>
                    <a:pt x="677" y="3920"/>
                    <a:pt x="0" y="2845"/>
                    <a:pt x="259" y="1751"/>
                  </a:cubicBezTo>
                  <a:cubicBezTo>
                    <a:pt x="518" y="677"/>
                    <a:pt x="1612" y="1"/>
                    <a:pt x="2686" y="259"/>
                  </a:cubicBezTo>
                  <a:close/>
                </a:path>
              </a:pathLst>
            </a:custGeom>
            <a:noFill/>
            <a:ln cap="rnd" cmpd="sng" w="18400">
              <a:solidFill>
                <a:srgbClr val="434782"/>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7955806" y="1594702"/>
              <a:ext cx="149283" cy="148610"/>
            </a:xfrm>
            <a:custGeom>
              <a:rect b="b" l="l" r="r" t="t"/>
              <a:pathLst>
                <a:path extrusionOk="0" fill="none" h="4417" w="4437">
                  <a:moveTo>
                    <a:pt x="2666" y="259"/>
                  </a:moveTo>
                  <a:cubicBezTo>
                    <a:pt x="3760" y="498"/>
                    <a:pt x="4436" y="1592"/>
                    <a:pt x="4178" y="2666"/>
                  </a:cubicBezTo>
                  <a:cubicBezTo>
                    <a:pt x="3919" y="3760"/>
                    <a:pt x="2825" y="4416"/>
                    <a:pt x="1751" y="4178"/>
                  </a:cubicBezTo>
                  <a:cubicBezTo>
                    <a:pt x="657" y="3919"/>
                    <a:pt x="0" y="2825"/>
                    <a:pt x="259" y="1751"/>
                  </a:cubicBezTo>
                  <a:cubicBezTo>
                    <a:pt x="497" y="657"/>
                    <a:pt x="1592" y="0"/>
                    <a:pt x="2666" y="259"/>
                  </a:cubicBezTo>
                  <a:close/>
                </a:path>
              </a:pathLst>
            </a:custGeom>
            <a:noFill/>
            <a:ln cap="flat" cmpd="sng" w="18900">
              <a:solidFill>
                <a:srgbClr val="9E6CAA"/>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7120549" y="4279831"/>
              <a:ext cx="34" cy="166038"/>
            </a:xfrm>
            <a:custGeom>
              <a:rect b="b" l="l" r="r" t="t"/>
              <a:pathLst>
                <a:path extrusionOk="0" fill="none" h="4935" w="1">
                  <a:moveTo>
                    <a:pt x="0" y="1"/>
                  </a:moveTo>
                  <a:lnTo>
                    <a:pt x="0" y="4934"/>
                  </a:lnTo>
                </a:path>
              </a:pathLst>
            </a:custGeom>
            <a:noFill/>
            <a:ln cap="flat" cmpd="sng" w="18900">
              <a:solidFill>
                <a:srgbClr val="9E6CAA"/>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7038221" y="4362831"/>
              <a:ext cx="166004" cy="34"/>
            </a:xfrm>
            <a:custGeom>
              <a:rect b="b" l="l" r="r" t="t"/>
              <a:pathLst>
                <a:path extrusionOk="0" fill="none" h="1" w="4934">
                  <a:moveTo>
                    <a:pt x="4934" y="1"/>
                  </a:moveTo>
                  <a:lnTo>
                    <a:pt x="0" y="1"/>
                  </a:lnTo>
                </a:path>
              </a:pathLst>
            </a:custGeom>
            <a:noFill/>
            <a:ln cap="flat" cmpd="sng" w="18900">
              <a:solidFill>
                <a:srgbClr val="9E6CAA"/>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5312800" y="2120093"/>
              <a:ext cx="34" cy="137238"/>
            </a:xfrm>
            <a:custGeom>
              <a:rect b="b" l="l" r="r" t="t"/>
              <a:pathLst>
                <a:path extrusionOk="0" fill="none" h="4079" w="1">
                  <a:moveTo>
                    <a:pt x="1" y="0"/>
                  </a:moveTo>
                  <a:lnTo>
                    <a:pt x="1" y="4078"/>
                  </a:lnTo>
                </a:path>
              </a:pathLst>
            </a:custGeom>
            <a:noFill/>
            <a:ln cap="rnd" cmpd="sng" w="18900">
              <a:solidFill>
                <a:srgbClr val="434782"/>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5244535" y="2188358"/>
              <a:ext cx="135926" cy="34"/>
            </a:xfrm>
            <a:custGeom>
              <a:rect b="b" l="l" r="r" t="t"/>
              <a:pathLst>
                <a:path extrusionOk="0" fill="none" h="1" w="4040">
                  <a:moveTo>
                    <a:pt x="4039" y="0"/>
                  </a:moveTo>
                  <a:lnTo>
                    <a:pt x="1" y="0"/>
                  </a:lnTo>
                </a:path>
              </a:pathLst>
            </a:custGeom>
            <a:noFill/>
            <a:ln cap="rnd" cmpd="sng" w="18900">
              <a:solidFill>
                <a:srgbClr val="434782"/>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5048456" y="2749211"/>
              <a:ext cx="135892" cy="135219"/>
            </a:xfrm>
            <a:custGeom>
              <a:rect b="b" l="l" r="r" t="t"/>
              <a:pathLst>
                <a:path extrusionOk="0" fill="none" h="4019" w="4039">
                  <a:moveTo>
                    <a:pt x="4039" y="2009"/>
                  </a:moveTo>
                  <a:cubicBezTo>
                    <a:pt x="4039" y="3123"/>
                    <a:pt x="3123" y="4019"/>
                    <a:pt x="2009" y="4019"/>
                  </a:cubicBezTo>
                  <a:cubicBezTo>
                    <a:pt x="915" y="4019"/>
                    <a:pt x="0" y="3123"/>
                    <a:pt x="0" y="2009"/>
                  </a:cubicBezTo>
                  <a:cubicBezTo>
                    <a:pt x="0" y="895"/>
                    <a:pt x="915" y="0"/>
                    <a:pt x="2009" y="0"/>
                  </a:cubicBezTo>
                  <a:cubicBezTo>
                    <a:pt x="3123" y="0"/>
                    <a:pt x="4039" y="895"/>
                    <a:pt x="4039" y="2009"/>
                  </a:cubicBezTo>
                  <a:close/>
                </a:path>
              </a:pathLst>
            </a:custGeom>
            <a:noFill/>
            <a:ln cap="flat" cmpd="sng" w="18900">
              <a:solidFill>
                <a:srgbClr val="9E6CAA"/>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7"/>
            <p:cNvSpPr/>
            <p:nvPr/>
          </p:nvSpPr>
          <p:spPr>
            <a:xfrm>
              <a:off x="5033719" y="3718978"/>
              <a:ext cx="34" cy="166038"/>
            </a:xfrm>
            <a:custGeom>
              <a:rect b="b" l="l" r="r" t="t"/>
              <a:pathLst>
                <a:path extrusionOk="0" fill="none" h="4935" w="1">
                  <a:moveTo>
                    <a:pt x="1" y="1"/>
                  </a:moveTo>
                  <a:lnTo>
                    <a:pt x="1" y="4934"/>
                  </a:lnTo>
                </a:path>
              </a:pathLst>
            </a:custGeom>
            <a:noFill/>
            <a:ln cap="flat" cmpd="sng" w="18900">
              <a:solidFill>
                <a:srgbClr val="9E6CAA"/>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4950718" y="3802652"/>
              <a:ext cx="165365" cy="34"/>
            </a:xfrm>
            <a:custGeom>
              <a:rect b="b" l="l" r="r" t="t"/>
              <a:pathLst>
                <a:path extrusionOk="0" fill="none" h="1" w="4915">
                  <a:moveTo>
                    <a:pt x="4914" y="0"/>
                  </a:moveTo>
                  <a:lnTo>
                    <a:pt x="1" y="0"/>
                  </a:lnTo>
                </a:path>
              </a:pathLst>
            </a:custGeom>
            <a:noFill/>
            <a:ln cap="flat" cmpd="sng" w="18900">
              <a:solidFill>
                <a:srgbClr val="9E6CAA"/>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8250935" y="2061182"/>
              <a:ext cx="34" cy="166004"/>
            </a:xfrm>
            <a:custGeom>
              <a:rect b="b" l="l" r="r" t="t"/>
              <a:pathLst>
                <a:path extrusionOk="0" fill="none" h="4934" w="1">
                  <a:moveTo>
                    <a:pt x="1" y="0"/>
                  </a:moveTo>
                  <a:lnTo>
                    <a:pt x="1" y="4934"/>
                  </a:lnTo>
                </a:path>
              </a:pathLst>
            </a:custGeom>
            <a:noFill/>
            <a:ln cap="rnd" cmpd="sng" w="18900">
              <a:solidFill>
                <a:srgbClr val="434782"/>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8168607" y="2144183"/>
              <a:ext cx="166038" cy="34"/>
            </a:xfrm>
            <a:custGeom>
              <a:rect b="b" l="l" r="r" t="t"/>
              <a:pathLst>
                <a:path extrusionOk="0" fill="none" h="1" w="4935">
                  <a:moveTo>
                    <a:pt x="4934" y="0"/>
                  </a:moveTo>
                  <a:lnTo>
                    <a:pt x="1" y="0"/>
                  </a:lnTo>
                </a:path>
              </a:pathLst>
            </a:custGeom>
            <a:noFill/>
            <a:ln cap="rnd" cmpd="sng" w="18900">
              <a:solidFill>
                <a:srgbClr val="434782"/>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5176271" y="1464868"/>
              <a:ext cx="149283" cy="148610"/>
            </a:xfrm>
            <a:custGeom>
              <a:rect b="b" l="l" r="r" t="t"/>
              <a:pathLst>
                <a:path extrusionOk="0" fill="none" h="4417" w="4437">
                  <a:moveTo>
                    <a:pt x="2666" y="239"/>
                  </a:moveTo>
                  <a:cubicBezTo>
                    <a:pt x="3761" y="497"/>
                    <a:pt x="4437" y="1591"/>
                    <a:pt x="4178" y="2666"/>
                  </a:cubicBezTo>
                  <a:cubicBezTo>
                    <a:pt x="3920" y="3760"/>
                    <a:pt x="2826" y="4416"/>
                    <a:pt x="1751" y="4158"/>
                  </a:cubicBezTo>
                  <a:cubicBezTo>
                    <a:pt x="657" y="3919"/>
                    <a:pt x="1" y="2825"/>
                    <a:pt x="259" y="1751"/>
                  </a:cubicBezTo>
                  <a:cubicBezTo>
                    <a:pt x="518" y="657"/>
                    <a:pt x="1592" y="0"/>
                    <a:pt x="2666" y="239"/>
                  </a:cubicBezTo>
                  <a:close/>
                </a:path>
              </a:pathLst>
            </a:custGeom>
            <a:noFill/>
            <a:ln cap="flat" cmpd="sng" w="18900">
              <a:solidFill>
                <a:srgbClr val="9E6CAA"/>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7"/>
            <p:cNvSpPr/>
            <p:nvPr/>
          </p:nvSpPr>
          <p:spPr>
            <a:xfrm>
              <a:off x="6252489" y="4293053"/>
              <a:ext cx="341362" cy="361549"/>
            </a:xfrm>
            <a:custGeom>
              <a:rect b="b" l="l" r="r" t="t"/>
              <a:pathLst>
                <a:path extrusionOk="0" h="10746" w="10146">
                  <a:moveTo>
                    <a:pt x="5298" y="0"/>
                  </a:moveTo>
                  <a:cubicBezTo>
                    <a:pt x="2308" y="0"/>
                    <a:pt x="0" y="3049"/>
                    <a:pt x="0" y="3049"/>
                  </a:cubicBezTo>
                  <a:lnTo>
                    <a:pt x="1433" y="8679"/>
                  </a:lnTo>
                  <a:cubicBezTo>
                    <a:pt x="1472" y="9216"/>
                    <a:pt x="1810" y="9733"/>
                    <a:pt x="2487" y="10131"/>
                  </a:cubicBezTo>
                  <a:cubicBezTo>
                    <a:pt x="3197" y="10541"/>
                    <a:pt x="4124" y="10745"/>
                    <a:pt x="5050" y="10745"/>
                  </a:cubicBezTo>
                  <a:cubicBezTo>
                    <a:pt x="5964" y="10745"/>
                    <a:pt x="6878" y="10546"/>
                    <a:pt x="7579" y="10151"/>
                  </a:cubicBezTo>
                  <a:cubicBezTo>
                    <a:pt x="8276" y="9753"/>
                    <a:pt x="8634" y="9236"/>
                    <a:pt x="8634" y="8719"/>
                  </a:cubicBezTo>
                  <a:lnTo>
                    <a:pt x="10146" y="3109"/>
                  </a:lnTo>
                  <a:lnTo>
                    <a:pt x="9748" y="2592"/>
                  </a:lnTo>
                  <a:cubicBezTo>
                    <a:pt x="8226" y="660"/>
                    <a:pt x="6688" y="0"/>
                    <a:pt x="5298"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6292627" y="4319329"/>
              <a:ext cx="261724" cy="132561"/>
            </a:xfrm>
            <a:custGeom>
              <a:rect b="b" l="l" r="r" t="t"/>
              <a:pathLst>
                <a:path extrusionOk="0" h="3940" w="7779">
                  <a:moveTo>
                    <a:pt x="3900" y="1"/>
                  </a:moveTo>
                  <a:cubicBezTo>
                    <a:pt x="1751" y="1"/>
                    <a:pt x="21" y="876"/>
                    <a:pt x="1" y="1950"/>
                  </a:cubicBezTo>
                  <a:cubicBezTo>
                    <a:pt x="1" y="3044"/>
                    <a:pt x="1731" y="3919"/>
                    <a:pt x="3880" y="3939"/>
                  </a:cubicBezTo>
                  <a:cubicBezTo>
                    <a:pt x="6028" y="3939"/>
                    <a:pt x="7759" y="3064"/>
                    <a:pt x="7759" y="1990"/>
                  </a:cubicBezTo>
                  <a:cubicBezTo>
                    <a:pt x="7779" y="896"/>
                    <a:pt x="6028" y="20"/>
                    <a:pt x="3900" y="1"/>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6302014" y="4288544"/>
              <a:ext cx="242984" cy="109784"/>
            </a:xfrm>
            <a:custGeom>
              <a:rect b="b" l="l" r="r" t="t"/>
              <a:pathLst>
                <a:path extrusionOk="0" h="3263" w="7222">
                  <a:moveTo>
                    <a:pt x="3322" y="0"/>
                  </a:moveTo>
                  <a:cubicBezTo>
                    <a:pt x="3243" y="0"/>
                    <a:pt x="3143" y="0"/>
                    <a:pt x="3084" y="20"/>
                  </a:cubicBezTo>
                  <a:lnTo>
                    <a:pt x="2845" y="20"/>
                  </a:lnTo>
                  <a:cubicBezTo>
                    <a:pt x="2785" y="20"/>
                    <a:pt x="2686" y="40"/>
                    <a:pt x="2606" y="40"/>
                  </a:cubicBezTo>
                  <a:lnTo>
                    <a:pt x="2527" y="40"/>
                  </a:lnTo>
                  <a:cubicBezTo>
                    <a:pt x="2487" y="40"/>
                    <a:pt x="2447" y="80"/>
                    <a:pt x="2407" y="80"/>
                  </a:cubicBezTo>
                  <a:cubicBezTo>
                    <a:pt x="2328" y="100"/>
                    <a:pt x="2288" y="100"/>
                    <a:pt x="2208" y="120"/>
                  </a:cubicBezTo>
                  <a:cubicBezTo>
                    <a:pt x="2149" y="120"/>
                    <a:pt x="2109" y="140"/>
                    <a:pt x="2049" y="180"/>
                  </a:cubicBezTo>
                  <a:cubicBezTo>
                    <a:pt x="1990" y="199"/>
                    <a:pt x="1930" y="199"/>
                    <a:pt x="1890" y="219"/>
                  </a:cubicBezTo>
                  <a:lnTo>
                    <a:pt x="1830" y="219"/>
                  </a:lnTo>
                  <a:lnTo>
                    <a:pt x="1612" y="299"/>
                  </a:lnTo>
                  <a:lnTo>
                    <a:pt x="1592" y="299"/>
                  </a:lnTo>
                  <a:cubicBezTo>
                    <a:pt x="1512" y="319"/>
                    <a:pt x="1433" y="378"/>
                    <a:pt x="1353" y="398"/>
                  </a:cubicBezTo>
                  <a:cubicBezTo>
                    <a:pt x="1333" y="398"/>
                    <a:pt x="1313" y="418"/>
                    <a:pt x="1293" y="418"/>
                  </a:cubicBezTo>
                  <a:cubicBezTo>
                    <a:pt x="1214" y="478"/>
                    <a:pt x="1114" y="498"/>
                    <a:pt x="1035" y="538"/>
                  </a:cubicBezTo>
                  <a:cubicBezTo>
                    <a:pt x="1015" y="538"/>
                    <a:pt x="1015" y="577"/>
                    <a:pt x="995" y="577"/>
                  </a:cubicBezTo>
                  <a:cubicBezTo>
                    <a:pt x="955" y="577"/>
                    <a:pt x="955" y="597"/>
                    <a:pt x="935" y="597"/>
                  </a:cubicBezTo>
                  <a:cubicBezTo>
                    <a:pt x="915" y="617"/>
                    <a:pt x="895" y="617"/>
                    <a:pt x="856" y="637"/>
                  </a:cubicBezTo>
                  <a:cubicBezTo>
                    <a:pt x="836" y="677"/>
                    <a:pt x="816" y="677"/>
                    <a:pt x="816" y="697"/>
                  </a:cubicBezTo>
                  <a:cubicBezTo>
                    <a:pt x="796" y="717"/>
                    <a:pt x="756" y="717"/>
                    <a:pt x="756" y="737"/>
                  </a:cubicBezTo>
                  <a:lnTo>
                    <a:pt x="716" y="796"/>
                  </a:lnTo>
                  <a:cubicBezTo>
                    <a:pt x="697" y="816"/>
                    <a:pt x="657" y="816"/>
                    <a:pt x="657" y="836"/>
                  </a:cubicBezTo>
                  <a:lnTo>
                    <a:pt x="617" y="896"/>
                  </a:lnTo>
                  <a:lnTo>
                    <a:pt x="557" y="935"/>
                  </a:lnTo>
                  <a:cubicBezTo>
                    <a:pt x="557" y="935"/>
                    <a:pt x="537" y="935"/>
                    <a:pt x="537" y="975"/>
                  </a:cubicBezTo>
                  <a:lnTo>
                    <a:pt x="518" y="995"/>
                  </a:lnTo>
                  <a:lnTo>
                    <a:pt x="438" y="1075"/>
                  </a:lnTo>
                  <a:lnTo>
                    <a:pt x="418" y="1095"/>
                  </a:lnTo>
                  <a:lnTo>
                    <a:pt x="319" y="1194"/>
                  </a:lnTo>
                  <a:cubicBezTo>
                    <a:pt x="319" y="1194"/>
                    <a:pt x="319" y="1214"/>
                    <a:pt x="299" y="1214"/>
                  </a:cubicBezTo>
                  <a:cubicBezTo>
                    <a:pt x="259" y="1234"/>
                    <a:pt x="259" y="1274"/>
                    <a:pt x="239" y="1294"/>
                  </a:cubicBezTo>
                  <a:cubicBezTo>
                    <a:pt x="239" y="1313"/>
                    <a:pt x="219" y="1313"/>
                    <a:pt x="219" y="1333"/>
                  </a:cubicBezTo>
                  <a:cubicBezTo>
                    <a:pt x="199" y="1373"/>
                    <a:pt x="199" y="1393"/>
                    <a:pt x="159" y="1413"/>
                  </a:cubicBezTo>
                  <a:lnTo>
                    <a:pt x="159" y="1433"/>
                  </a:lnTo>
                  <a:cubicBezTo>
                    <a:pt x="159" y="1433"/>
                    <a:pt x="159" y="1473"/>
                    <a:pt x="140" y="1473"/>
                  </a:cubicBezTo>
                  <a:cubicBezTo>
                    <a:pt x="140" y="1492"/>
                    <a:pt x="120" y="1492"/>
                    <a:pt x="120" y="1512"/>
                  </a:cubicBezTo>
                  <a:cubicBezTo>
                    <a:pt x="120" y="1532"/>
                    <a:pt x="100" y="1532"/>
                    <a:pt x="100" y="1572"/>
                  </a:cubicBezTo>
                  <a:cubicBezTo>
                    <a:pt x="100" y="1592"/>
                    <a:pt x="60" y="1592"/>
                    <a:pt x="60" y="1612"/>
                  </a:cubicBezTo>
                  <a:lnTo>
                    <a:pt x="60" y="1632"/>
                  </a:lnTo>
                  <a:lnTo>
                    <a:pt x="60" y="1671"/>
                  </a:lnTo>
                  <a:cubicBezTo>
                    <a:pt x="60" y="1691"/>
                    <a:pt x="60" y="1691"/>
                    <a:pt x="40" y="1711"/>
                  </a:cubicBezTo>
                  <a:cubicBezTo>
                    <a:pt x="40" y="1731"/>
                    <a:pt x="40" y="1731"/>
                    <a:pt x="20" y="1771"/>
                  </a:cubicBezTo>
                  <a:cubicBezTo>
                    <a:pt x="20" y="1791"/>
                    <a:pt x="20" y="1791"/>
                    <a:pt x="0" y="1811"/>
                  </a:cubicBezTo>
                  <a:lnTo>
                    <a:pt x="0" y="1831"/>
                  </a:lnTo>
                  <a:lnTo>
                    <a:pt x="0" y="1870"/>
                  </a:lnTo>
                  <a:lnTo>
                    <a:pt x="0" y="1910"/>
                  </a:lnTo>
                  <a:lnTo>
                    <a:pt x="0" y="1970"/>
                  </a:lnTo>
                  <a:lnTo>
                    <a:pt x="0" y="2010"/>
                  </a:lnTo>
                  <a:lnTo>
                    <a:pt x="0" y="2030"/>
                  </a:lnTo>
                  <a:lnTo>
                    <a:pt x="0" y="2069"/>
                  </a:lnTo>
                  <a:lnTo>
                    <a:pt x="0" y="2984"/>
                  </a:lnTo>
                  <a:cubicBezTo>
                    <a:pt x="0" y="2945"/>
                    <a:pt x="0" y="2945"/>
                    <a:pt x="20" y="2925"/>
                  </a:cubicBezTo>
                  <a:cubicBezTo>
                    <a:pt x="20" y="2905"/>
                    <a:pt x="20" y="2905"/>
                    <a:pt x="40" y="2885"/>
                  </a:cubicBezTo>
                  <a:cubicBezTo>
                    <a:pt x="40" y="2845"/>
                    <a:pt x="40" y="2845"/>
                    <a:pt x="60" y="2825"/>
                  </a:cubicBezTo>
                  <a:cubicBezTo>
                    <a:pt x="60" y="2805"/>
                    <a:pt x="60" y="2805"/>
                    <a:pt x="100" y="2785"/>
                  </a:cubicBezTo>
                  <a:cubicBezTo>
                    <a:pt x="100" y="2746"/>
                    <a:pt x="120" y="2746"/>
                    <a:pt x="120" y="2726"/>
                  </a:cubicBezTo>
                  <a:cubicBezTo>
                    <a:pt x="120" y="2706"/>
                    <a:pt x="140" y="2706"/>
                    <a:pt x="140" y="2686"/>
                  </a:cubicBezTo>
                  <a:cubicBezTo>
                    <a:pt x="140" y="2666"/>
                    <a:pt x="159" y="2666"/>
                    <a:pt x="159" y="2626"/>
                  </a:cubicBezTo>
                  <a:cubicBezTo>
                    <a:pt x="159" y="2606"/>
                    <a:pt x="199" y="2606"/>
                    <a:pt x="199" y="2587"/>
                  </a:cubicBezTo>
                  <a:cubicBezTo>
                    <a:pt x="219" y="2567"/>
                    <a:pt x="219" y="2527"/>
                    <a:pt x="239" y="2507"/>
                  </a:cubicBezTo>
                  <a:cubicBezTo>
                    <a:pt x="239" y="2487"/>
                    <a:pt x="259" y="2487"/>
                    <a:pt x="259" y="2467"/>
                  </a:cubicBezTo>
                  <a:cubicBezTo>
                    <a:pt x="299" y="2427"/>
                    <a:pt x="299" y="2407"/>
                    <a:pt x="319" y="2388"/>
                  </a:cubicBezTo>
                  <a:lnTo>
                    <a:pt x="338" y="2368"/>
                  </a:lnTo>
                  <a:cubicBezTo>
                    <a:pt x="358" y="2328"/>
                    <a:pt x="398" y="2288"/>
                    <a:pt x="438" y="2268"/>
                  </a:cubicBezTo>
                  <a:lnTo>
                    <a:pt x="458" y="2228"/>
                  </a:lnTo>
                  <a:lnTo>
                    <a:pt x="537" y="2169"/>
                  </a:lnTo>
                  <a:cubicBezTo>
                    <a:pt x="557" y="2169"/>
                    <a:pt x="557" y="2129"/>
                    <a:pt x="597" y="2129"/>
                  </a:cubicBezTo>
                  <a:lnTo>
                    <a:pt x="637" y="2089"/>
                  </a:lnTo>
                  <a:lnTo>
                    <a:pt x="697" y="2030"/>
                  </a:lnTo>
                  <a:lnTo>
                    <a:pt x="736" y="1990"/>
                  </a:lnTo>
                  <a:lnTo>
                    <a:pt x="796" y="1930"/>
                  </a:lnTo>
                  <a:cubicBezTo>
                    <a:pt x="816" y="1910"/>
                    <a:pt x="836" y="1910"/>
                    <a:pt x="836" y="1890"/>
                  </a:cubicBezTo>
                  <a:cubicBezTo>
                    <a:pt x="856" y="1870"/>
                    <a:pt x="895" y="1870"/>
                    <a:pt x="895" y="1831"/>
                  </a:cubicBezTo>
                  <a:cubicBezTo>
                    <a:pt x="915" y="1811"/>
                    <a:pt x="935" y="1811"/>
                    <a:pt x="955" y="1791"/>
                  </a:cubicBezTo>
                  <a:cubicBezTo>
                    <a:pt x="995" y="1771"/>
                    <a:pt x="1015" y="1771"/>
                    <a:pt x="1035" y="1731"/>
                  </a:cubicBezTo>
                  <a:cubicBezTo>
                    <a:pt x="1114" y="1691"/>
                    <a:pt x="1194" y="1671"/>
                    <a:pt x="1293" y="1612"/>
                  </a:cubicBezTo>
                  <a:cubicBezTo>
                    <a:pt x="1313" y="1612"/>
                    <a:pt x="1333" y="1592"/>
                    <a:pt x="1353" y="1592"/>
                  </a:cubicBezTo>
                  <a:cubicBezTo>
                    <a:pt x="1433" y="1572"/>
                    <a:pt x="1512" y="1512"/>
                    <a:pt x="1592" y="1492"/>
                  </a:cubicBezTo>
                  <a:cubicBezTo>
                    <a:pt x="1592" y="1492"/>
                    <a:pt x="1612" y="1492"/>
                    <a:pt x="1612" y="1473"/>
                  </a:cubicBezTo>
                  <a:cubicBezTo>
                    <a:pt x="1691" y="1433"/>
                    <a:pt x="1791" y="1413"/>
                    <a:pt x="1850" y="1373"/>
                  </a:cubicBezTo>
                  <a:cubicBezTo>
                    <a:pt x="1910" y="1333"/>
                    <a:pt x="1990" y="1333"/>
                    <a:pt x="2029" y="1313"/>
                  </a:cubicBezTo>
                  <a:cubicBezTo>
                    <a:pt x="2089" y="1294"/>
                    <a:pt x="2129" y="1294"/>
                    <a:pt x="2189" y="1274"/>
                  </a:cubicBezTo>
                  <a:cubicBezTo>
                    <a:pt x="2248" y="1234"/>
                    <a:pt x="2308" y="1234"/>
                    <a:pt x="2387" y="1214"/>
                  </a:cubicBezTo>
                  <a:cubicBezTo>
                    <a:pt x="2427" y="1214"/>
                    <a:pt x="2487" y="1194"/>
                    <a:pt x="2527" y="1194"/>
                  </a:cubicBezTo>
                  <a:lnTo>
                    <a:pt x="2586" y="1194"/>
                  </a:lnTo>
                  <a:cubicBezTo>
                    <a:pt x="2646" y="1174"/>
                    <a:pt x="2745" y="1174"/>
                    <a:pt x="2825" y="1174"/>
                  </a:cubicBezTo>
                  <a:lnTo>
                    <a:pt x="3044" y="1174"/>
                  </a:lnTo>
                  <a:cubicBezTo>
                    <a:pt x="3123" y="1174"/>
                    <a:pt x="3223" y="1174"/>
                    <a:pt x="3302" y="1134"/>
                  </a:cubicBezTo>
                  <a:lnTo>
                    <a:pt x="3999" y="1134"/>
                  </a:lnTo>
                  <a:cubicBezTo>
                    <a:pt x="4039" y="1134"/>
                    <a:pt x="4098" y="1134"/>
                    <a:pt x="4178" y="1174"/>
                  </a:cubicBezTo>
                  <a:cubicBezTo>
                    <a:pt x="4218" y="1174"/>
                    <a:pt x="4297" y="1194"/>
                    <a:pt x="4337" y="1194"/>
                  </a:cubicBezTo>
                  <a:cubicBezTo>
                    <a:pt x="4397" y="1194"/>
                    <a:pt x="4436" y="1214"/>
                    <a:pt x="4496" y="1214"/>
                  </a:cubicBezTo>
                  <a:cubicBezTo>
                    <a:pt x="4576" y="1214"/>
                    <a:pt x="4615" y="1234"/>
                    <a:pt x="4695" y="1234"/>
                  </a:cubicBezTo>
                  <a:cubicBezTo>
                    <a:pt x="4735" y="1234"/>
                    <a:pt x="4794" y="1274"/>
                    <a:pt x="4834" y="1274"/>
                  </a:cubicBezTo>
                  <a:cubicBezTo>
                    <a:pt x="4914" y="1294"/>
                    <a:pt x="4993" y="1294"/>
                    <a:pt x="5073" y="1313"/>
                  </a:cubicBezTo>
                  <a:cubicBezTo>
                    <a:pt x="5113" y="1333"/>
                    <a:pt x="5172" y="1333"/>
                    <a:pt x="5212" y="1373"/>
                  </a:cubicBezTo>
                  <a:cubicBezTo>
                    <a:pt x="5232" y="1373"/>
                    <a:pt x="5272" y="1393"/>
                    <a:pt x="5292" y="1393"/>
                  </a:cubicBezTo>
                  <a:lnTo>
                    <a:pt x="5511" y="1473"/>
                  </a:lnTo>
                  <a:cubicBezTo>
                    <a:pt x="5530" y="1473"/>
                    <a:pt x="5570" y="1492"/>
                    <a:pt x="5590" y="1492"/>
                  </a:cubicBezTo>
                  <a:cubicBezTo>
                    <a:pt x="5670" y="1512"/>
                    <a:pt x="5710" y="1532"/>
                    <a:pt x="5789" y="1572"/>
                  </a:cubicBezTo>
                  <a:cubicBezTo>
                    <a:pt x="5809" y="1592"/>
                    <a:pt x="5869" y="1592"/>
                    <a:pt x="5889" y="1612"/>
                  </a:cubicBezTo>
                  <a:cubicBezTo>
                    <a:pt x="5988" y="1671"/>
                    <a:pt x="6068" y="1711"/>
                    <a:pt x="6167" y="1771"/>
                  </a:cubicBezTo>
                  <a:cubicBezTo>
                    <a:pt x="6565" y="1990"/>
                    <a:pt x="6863" y="2268"/>
                    <a:pt x="7003" y="2567"/>
                  </a:cubicBezTo>
                  <a:cubicBezTo>
                    <a:pt x="7082" y="2686"/>
                    <a:pt x="7122" y="2805"/>
                    <a:pt x="7182" y="2964"/>
                  </a:cubicBezTo>
                  <a:cubicBezTo>
                    <a:pt x="7182" y="2984"/>
                    <a:pt x="7201" y="3024"/>
                    <a:pt x="7201" y="3064"/>
                  </a:cubicBezTo>
                  <a:cubicBezTo>
                    <a:pt x="7201" y="3124"/>
                    <a:pt x="7221" y="3183"/>
                    <a:pt x="7221" y="3263"/>
                  </a:cubicBezTo>
                  <a:lnTo>
                    <a:pt x="7221" y="2109"/>
                  </a:lnTo>
                  <a:cubicBezTo>
                    <a:pt x="7221" y="1572"/>
                    <a:pt x="6883" y="1035"/>
                    <a:pt x="6167" y="617"/>
                  </a:cubicBezTo>
                  <a:cubicBezTo>
                    <a:pt x="6087" y="577"/>
                    <a:pt x="5988" y="518"/>
                    <a:pt x="5889" y="478"/>
                  </a:cubicBezTo>
                  <a:cubicBezTo>
                    <a:pt x="5869" y="438"/>
                    <a:pt x="5829" y="438"/>
                    <a:pt x="5789" y="418"/>
                  </a:cubicBezTo>
                  <a:cubicBezTo>
                    <a:pt x="5729" y="398"/>
                    <a:pt x="5690" y="378"/>
                    <a:pt x="5610" y="339"/>
                  </a:cubicBezTo>
                  <a:lnTo>
                    <a:pt x="5590" y="339"/>
                  </a:lnTo>
                  <a:cubicBezTo>
                    <a:pt x="5570" y="339"/>
                    <a:pt x="5530" y="319"/>
                    <a:pt x="5511" y="319"/>
                  </a:cubicBezTo>
                  <a:lnTo>
                    <a:pt x="5292" y="239"/>
                  </a:lnTo>
                  <a:cubicBezTo>
                    <a:pt x="5272" y="239"/>
                    <a:pt x="5232" y="219"/>
                    <a:pt x="5212" y="219"/>
                  </a:cubicBezTo>
                  <a:cubicBezTo>
                    <a:pt x="5192" y="219"/>
                    <a:pt x="5192" y="219"/>
                    <a:pt x="5172" y="199"/>
                  </a:cubicBezTo>
                  <a:cubicBezTo>
                    <a:pt x="5133" y="199"/>
                    <a:pt x="5113" y="180"/>
                    <a:pt x="5073" y="180"/>
                  </a:cubicBezTo>
                  <a:cubicBezTo>
                    <a:pt x="4993" y="140"/>
                    <a:pt x="4914" y="120"/>
                    <a:pt x="4834" y="120"/>
                  </a:cubicBezTo>
                  <a:cubicBezTo>
                    <a:pt x="4814" y="120"/>
                    <a:pt x="4794" y="120"/>
                    <a:pt x="4794" y="100"/>
                  </a:cubicBezTo>
                  <a:cubicBezTo>
                    <a:pt x="4775" y="100"/>
                    <a:pt x="4735" y="100"/>
                    <a:pt x="4695" y="80"/>
                  </a:cubicBezTo>
                  <a:cubicBezTo>
                    <a:pt x="4615" y="80"/>
                    <a:pt x="4576" y="40"/>
                    <a:pt x="4496" y="40"/>
                  </a:cubicBezTo>
                  <a:cubicBezTo>
                    <a:pt x="4476" y="40"/>
                    <a:pt x="4436" y="40"/>
                    <a:pt x="4416" y="20"/>
                  </a:cubicBezTo>
                  <a:lnTo>
                    <a:pt x="4337" y="20"/>
                  </a:lnTo>
                  <a:cubicBezTo>
                    <a:pt x="4297" y="20"/>
                    <a:pt x="4218" y="0"/>
                    <a:pt x="4178" y="0"/>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6241117" y="4360173"/>
              <a:ext cx="364106" cy="143900"/>
            </a:xfrm>
            <a:custGeom>
              <a:rect b="b" l="l" r="r" t="t"/>
              <a:pathLst>
                <a:path extrusionOk="0" h="4277" w="10822">
                  <a:moveTo>
                    <a:pt x="10802" y="20"/>
                  </a:moveTo>
                  <a:lnTo>
                    <a:pt x="10802" y="358"/>
                  </a:lnTo>
                  <a:cubicBezTo>
                    <a:pt x="10822" y="318"/>
                    <a:pt x="10822" y="298"/>
                    <a:pt x="10822" y="278"/>
                  </a:cubicBezTo>
                  <a:lnTo>
                    <a:pt x="10822" y="199"/>
                  </a:lnTo>
                  <a:lnTo>
                    <a:pt x="10822" y="119"/>
                  </a:lnTo>
                  <a:cubicBezTo>
                    <a:pt x="10822" y="99"/>
                    <a:pt x="10822" y="60"/>
                    <a:pt x="10802" y="20"/>
                  </a:cubicBezTo>
                  <a:close/>
                  <a:moveTo>
                    <a:pt x="0" y="0"/>
                  </a:moveTo>
                  <a:lnTo>
                    <a:pt x="0" y="1154"/>
                  </a:lnTo>
                  <a:cubicBezTo>
                    <a:pt x="0" y="1949"/>
                    <a:pt x="517" y="2765"/>
                    <a:pt x="1591" y="3382"/>
                  </a:cubicBezTo>
                  <a:cubicBezTo>
                    <a:pt x="1711" y="3461"/>
                    <a:pt x="1830" y="3541"/>
                    <a:pt x="1989" y="3581"/>
                  </a:cubicBezTo>
                  <a:cubicBezTo>
                    <a:pt x="2029" y="3620"/>
                    <a:pt x="2089" y="3640"/>
                    <a:pt x="2129" y="3640"/>
                  </a:cubicBezTo>
                  <a:cubicBezTo>
                    <a:pt x="2208" y="3660"/>
                    <a:pt x="2288" y="3720"/>
                    <a:pt x="2387" y="3740"/>
                  </a:cubicBezTo>
                  <a:cubicBezTo>
                    <a:pt x="2407" y="3740"/>
                    <a:pt x="2407" y="3740"/>
                    <a:pt x="2427" y="3760"/>
                  </a:cubicBezTo>
                  <a:cubicBezTo>
                    <a:pt x="2447" y="3760"/>
                    <a:pt x="2507" y="3780"/>
                    <a:pt x="2526" y="3780"/>
                  </a:cubicBezTo>
                  <a:cubicBezTo>
                    <a:pt x="2626" y="3839"/>
                    <a:pt x="2745" y="3859"/>
                    <a:pt x="2845" y="3919"/>
                  </a:cubicBezTo>
                  <a:cubicBezTo>
                    <a:pt x="2904" y="3919"/>
                    <a:pt x="2924" y="3939"/>
                    <a:pt x="2984" y="3939"/>
                  </a:cubicBezTo>
                  <a:cubicBezTo>
                    <a:pt x="3004" y="3939"/>
                    <a:pt x="3024" y="3959"/>
                    <a:pt x="3044" y="3959"/>
                  </a:cubicBezTo>
                  <a:cubicBezTo>
                    <a:pt x="3143" y="3979"/>
                    <a:pt x="3282" y="4018"/>
                    <a:pt x="3382" y="4038"/>
                  </a:cubicBezTo>
                  <a:cubicBezTo>
                    <a:pt x="3402" y="4038"/>
                    <a:pt x="3422" y="4038"/>
                    <a:pt x="3442" y="4058"/>
                  </a:cubicBezTo>
                  <a:cubicBezTo>
                    <a:pt x="3501" y="4078"/>
                    <a:pt x="3541" y="4078"/>
                    <a:pt x="3621" y="4118"/>
                  </a:cubicBezTo>
                  <a:cubicBezTo>
                    <a:pt x="3720" y="4138"/>
                    <a:pt x="3800" y="4158"/>
                    <a:pt x="3899" y="4158"/>
                  </a:cubicBezTo>
                  <a:lnTo>
                    <a:pt x="3919" y="4158"/>
                  </a:lnTo>
                  <a:cubicBezTo>
                    <a:pt x="3999" y="4177"/>
                    <a:pt x="4078" y="4177"/>
                    <a:pt x="4138" y="4177"/>
                  </a:cubicBezTo>
                  <a:cubicBezTo>
                    <a:pt x="4197" y="4177"/>
                    <a:pt x="4217" y="4177"/>
                    <a:pt x="4277" y="4217"/>
                  </a:cubicBezTo>
                  <a:cubicBezTo>
                    <a:pt x="4376" y="4217"/>
                    <a:pt x="4436" y="4237"/>
                    <a:pt x="4536" y="4237"/>
                  </a:cubicBezTo>
                  <a:cubicBezTo>
                    <a:pt x="4595" y="4237"/>
                    <a:pt x="4615" y="4237"/>
                    <a:pt x="4675" y="4257"/>
                  </a:cubicBezTo>
                  <a:lnTo>
                    <a:pt x="4794" y="4257"/>
                  </a:lnTo>
                  <a:cubicBezTo>
                    <a:pt x="4894" y="4257"/>
                    <a:pt x="4973" y="4257"/>
                    <a:pt x="5073" y="4277"/>
                  </a:cubicBezTo>
                  <a:lnTo>
                    <a:pt x="5988" y="4277"/>
                  </a:lnTo>
                  <a:cubicBezTo>
                    <a:pt x="6107" y="4277"/>
                    <a:pt x="6226" y="4257"/>
                    <a:pt x="6346" y="4257"/>
                  </a:cubicBezTo>
                  <a:lnTo>
                    <a:pt x="6425" y="4257"/>
                  </a:lnTo>
                  <a:cubicBezTo>
                    <a:pt x="6445" y="4257"/>
                    <a:pt x="6505" y="4257"/>
                    <a:pt x="6525" y="4237"/>
                  </a:cubicBezTo>
                  <a:cubicBezTo>
                    <a:pt x="6664" y="4217"/>
                    <a:pt x="6783" y="4217"/>
                    <a:pt x="6903" y="4177"/>
                  </a:cubicBezTo>
                  <a:cubicBezTo>
                    <a:pt x="6923" y="4177"/>
                    <a:pt x="6963" y="4177"/>
                    <a:pt x="7002" y="4158"/>
                  </a:cubicBezTo>
                  <a:lnTo>
                    <a:pt x="7062" y="4158"/>
                  </a:lnTo>
                  <a:cubicBezTo>
                    <a:pt x="7102" y="4158"/>
                    <a:pt x="7181" y="4138"/>
                    <a:pt x="7221" y="4138"/>
                  </a:cubicBezTo>
                  <a:lnTo>
                    <a:pt x="7520" y="4058"/>
                  </a:lnTo>
                  <a:cubicBezTo>
                    <a:pt x="7599" y="4038"/>
                    <a:pt x="7679" y="4018"/>
                    <a:pt x="7758" y="4018"/>
                  </a:cubicBezTo>
                  <a:cubicBezTo>
                    <a:pt x="7858" y="3979"/>
                    <a:pt x="7957" y="3959"/>
                    <a:pt x="8017" y="3939"/>
                  </a:cubicBezTo>
                  <a:cubicBezTo>
                    <a:pt x="8057" y="3939"/>
                    <a:pt x="8077" y="3939"/>
                    <a:pt x="8077" y="3919"/>
                  </a:cubicBezTo>
                  <a:cubicBezTo>
                    <a:pt x="8176" y="3879"/>
                    <a:pt x="8295" y="3839"/>
                    <a:pt x="8395" y="3780"/>
                  </a:cubicBezTo>
                  <a:cubicBezTo>
                    <a:pt x="8415" y="3780"/>
                    <a:pt x="8415" y="3760"/>
                    <a:pt x="8454" y="3760"/>
                  </a:cubicBezTo>
                  <a:cubicBezTo>
                    <a:pt x="8574" y="3720"/>
                    <a:pt x="8673" y="3660"/>
                    <a:pt x="8793" y="3620"/>
                  </a:cubicBezTo>
                  <a:cubicBezTo>
                    <a:pt x="8813" y="3581"/>
                    <a:pt x="8872" y="3581"/>
                    <a:pt x="8892" y="3561"/>
                  </a:cubicBezTo>
                  <a:cubicBezTo>
                    <a:pt x="9011" y="3521"/>
                    <a:pt x="9151" y="3441"/>
                    <a:pt x="9270" y="3362"/>
                  </a:cubicBezTo>
                  <a:cubicBezTo>
                    <a:pt x="9290" y="3342"/>
                    <a:pt x="9310" y="3342"/>
                    <a:pt x="9350" y="3322"/>
                  </a:cubicBezTo>
                  <a:cubicBezTo>
                    <a:pt x="9370" y="3322"/>
                    <a:pt x="9389" y="3282"/>
                    <a:pt x="9389" y="3262"/>
                  </a:cubicBezTo>
                  <a:cubicBezTo>
                    <a:pt x="9409" y="3243"/>
                    <a:pt x="9469" y="3223"/>
                    <a:pt x="9489" y="3223"/>
                  </a:cubicBezTo>
                  <a:cubicBezTo>
                    <a:pt x="9509" y="3183"/>
                    <a:pt x="9549" y="3163"/>
                    <a:pt x="9568" y="3163"/>
                  </a:cubicBezTo>
                  <a:cubicBezTo>
                    <a:pt x="9588" y="3143"/>
                    <a:pt x="9608" y="3123"/>
                    <a:pt x="9668" y="3083"/>
                  </a:cubicBezTo>
                  <a:cubicBezTo>
                    <a:pt x="9688" y="3063"/>
                    <a:pt x="9708" y="3044"/>
                    <a:pt x="9747" y="3044"/>
                  </a:cubicBezTo>
                  <a:lnTo>
                    <a:pt x="9807" y="2964"/>
                  </a:lnTo>
                  <a:cubicBezTo>
                    <a:pt x="9847" y="2944"/>
                    <a:pt x="9867" y="2924"/>
                    <a:pt x="9887" y="2924"/>
                  </a:cubicBezTo>
                  <a:lnTo>
                    <a:pt x="9966" y="2845"/>
                  </a:lnTo>
                  <a:lnTo>
                    <a:pt x="9986" y="2825"/>
                  </a:lnTo>
                  <a:lnTo>
                    <a:pt x="10006" y="2785"/>
                  </a:lnTo>
                  <a:lnTo>
                    <a:pt x="10145" y="2666"/>
                  </a:lnTo>
                  <a:lnTo>
                    <a:pt x="10185" y="2626"/>
                  </a:lnTo>
                  <a:cubicBezTo>
                    <a:pt x="10245" y="2566"/>
                    <a:pt x="10285" y="2526"/>
                    <a:pt x="10344" y="2447"/>
                  </a:cubicBezTo>
                  <a:cubicBezTo>
                    <a:pt x="10344" y="2427"/>
                    <a:pt x="10364" y="2427"/>
                    <a:pt x="10364" y="2387"/>
                  </a:cubicBezTo>
                  <a:cubicBezTo>
                    <a:pt x="10384" y="2367"/>
                    <a:pt x="10404" y="2327"/>
                    <a:pt x="10444" y="2288"/>
                  </a:cubicBezTo>
                  <a:cubicBezTo>
                    <a:pt x="10464" y="2268"/>
                    <a:pt x="10464" y="2248"/>
                    <a:pt x="10484" y="2248"/>
                  </a:cubicBezTo>
                  <a:cubicBezTo>
                    <a:pt x="10503" y="2228"/>
                    <a:pt x="10543" y="2168"/>
                    <a:pt x="10543" y="2148"/>
                  </a:cubicBezTo>
                  <a:cubicBezTo>
                    <a:pt x="10543" y="2148"/>
                    <a:pt x="10543" y="2129"/>
                    <a:pt x="10563" y="2129"/>
                  </a:cubicBezTo>
                  <a:cubicBezTo>
                    <a:pt x="10563" y="2089"/>
                    <a:pt x="10583" y="2089"/>
                    <a:pt x="10583" y="2069"/>
                  </a:cubicBezTo>
                  <a:cubicBezTo>
                    <a:pt x="10603" y="2049"/>
                    <a:pt x="10603" y="2029"/>
                    <a:pt x="10643" y="1989"/>
                  </a:cubicBezTo>
                  <a:cubicBezTo>
                    <a:pt x="10643" y="1969"/>
                    <a:pt x="10663" y="1949"/>
                    <a:pt x="10663" y="1930"/>
                  </a:cubicBezTo>
                  <a:cubicBezTo>
                    <a:pt x="10663" y="1890"/>
                    <a:pt x="10682" y="1870"/>
                    <a:pt x="10682" y="1850"/>
                  </a:cubicBezTo>
                  <a:cubicBezTo>
                    <a:pt x="10682" y="1850"/>
                    <a:pt x="10682" y="1830"/>
                    <a:pt x="10702" y="1830"/>
                  </a:cubicBezTo>
                  <a:lnTo>
                    <a:pt x="10702" y="1790"/>
                  </a:lnTo>
                  <a:cubicBezTo>
                    <a:pt x="10702" y="1770"/>
                    <a:pt x="10722" y="1751"/>
                    <a:pt x="10722" y="1731"/>
                  </a:cubicBezTo>
                  <a:cubicBezTo>
                    <a:pt x="10722" y="1691"/>
                    <a:pt x="10762" y="1671"/>
                    <a:pt x="10762" y="1651"/>
                  </a:cubicBezTo>
                  <a:cubicBezTo>
                    <a:pt x="10762" y="1631"/>
                    <a:pt x="10782" y="1591"/>
                    <a:pt x="10782" y="1572"/>
                  </a:cubicBezTo>
                  <a:lnTo>
                    <a:pt x="10782" y="1532"/>
                  </a:lnTo>
                  <a:lnTo>
                    <a:pt x="10782" y="1492"/>
                  </a:lnTo>
                  <a:cubicBezTo>
                    <a:pt x="10782" y="1472"/>
                    <a:pt x="10782" y="1452"/>
                    <a:pt x="10802" y="1432"/>
                  </a:cubicBezTo>
                  <a:lnTo>
                    <a:pt x="10802" y="1353"/>
                  </a:lnTo>
                  <a:lnTo>
                    <a:pt x="10802" y="1273"/>
                  </a:lnTo>
                  <a:lnTo>
                    <a:pt x="10802" y="1213"/>
                  </a:lnTo>
                  <a:lnTo>
                    <a:pt x="10802" y="1174"/>
                  </a:lnTo>
                  <a:lnTo>
                    <a:pt x="10802" y="358"/>
                  </a:lnTo>
                  <a:cubicBezTo>
                    <a:pt x="10802" y="378"/>
                    <a:pt x="10802" y="398"/>
                    <a:pt x="10782" y="418"/>
                  </a:cubicBezTo>
                  <a:cubicBezTo>
                    <a:pt x="10782" y="458"/>
                    <a:pt x="10782" y="477"/>
                    <a:pt x="10762" y="497"/>
                  </a:cubicBezTo>
                  <a:cubicBezTo>
                    <a:pt x="10762" y="537"/>
                    <a:pt x="10742" y="557"/>
                    <a:pt x="10742" y="577"/>
                  </a:cubicBezTo>
                  <a:cubicBezTo>
                    <a:pt x="10742" y="597"/>
                    <a:pt x="10702" y="617"/>
                    <a:pt x="10702" y="656"/>
                  </a:cubicBezTo>
                  <a:cubicBezTo>
                    <a:pt x="10702" y="676"/>
                    <a:pt x="10682" y="696"/>
                    <a:pt x="10682" y="736"/>
                  </a:cubicBezTo>
                  <a:cubicBezTo>
                    <a:pt x="10682" y="756"/>
                    <a:pt x="10663" y="776"/>
                    <a:pt x="10663" y="796"/>
                  </a:cubicBezTo>
                  <a:cubicBezTo>
                    <a:pt x="10663" y="835"/>
                    <a:pt x="10643" y="855"/>
                    <a:pt x="10643" y="875"/>
                  </a:cubicBezTo>
                  <a:cubicBezTo>
                    <a:pt x="10603" y="895"/>
                    <a:pt x="10603" y="935"/>
                    <a:pt x="10583" y="955"/>
                  </a:cubicBezTo>
                  <a:cubicBezTo>
                    <a:pt x="10583" y="975"/>
                    <a:pt x="10563" y="995"/>
                    <a:pt x="10563" y="1034"/>
                  </a:cubicBezTo>
                  <a:cubicBezTo>
                    <a:pt x="10543" y="1054"/>
                    <a:pt x="10503" y="1094"/>
                    <a:pt x="10503" y="1134"/>
                  </a:cubicBezTo>
                  <a:cubicBezTo>
                    <a:pt x="10484" y="1154"/>
                    <a:pt x="10484" y="1174"/>
                    <a:pt x="10464" y="1174"/>
                  </a:cubicBezTo>
                  <a:cubicBezTo>
                    <a:pt x="10444" y="1194"/>
                    <a:pt x="10404" y="1253"/>
                    <a:pt x="10384" y="1273"/>
                  </a:cubicBezTo>
                  <a:cubicBezTo>
                    <a:pt x="10384" y="1293"/>
                    <a:pt x="10364" y="1293"/>
                    <a:pt x="10364" y="1333"/>
                  </a:cubicBezTo>
                  <a:cubicBezTo>
                    <a:pt x="10304" y="1373"/>
                    <a:pt x="10265" y="1432"/>
                    <a:pt x="10205" y="1492"/>
                  </a:cubicBezTo>
                  <a:lnTo>
                    <a:pt x="10165" y="1552"/>
                  </a:lnTo>
                  <a:lnTo>
                    <a:pt x="10046" y="1671"/>
                  </a:lnTo>
                  <a:cubicBezTo>
                    <a:pt x="10006" y="1691"/>
                    <a:pt x="9986" y="1691"/>
                    <a:pt x="9986" y="1711"/>
                  </a:cubicBezTo>
                  <a:lnTo>
                    <a:pt x="9907" y="1790"/>
                  </a:lnTo>
                  <a:cubicBezTo>
                    <a:pt x="9887" y="1830"/>
                    <a:pt x="9867" y="1850"/>
                    <a:pt x="9847" y="1850"/>
                  </a:cubicBezTo>
                  <a:lnTo>
                    <a:pt x="9767" y="1930"/>
                  </a:lnTo>
                  <a:cubicBezTo>
                    <a:pt x="9747" y="1949"/>
                    <a:pt x="9708" y="1969"/>
                    <a:pt x="9688" y="1969"/>
                  </a:cubicBezTo>
                  <a:cubicBezTo>
                    <a:pt x="9668" y="1989"/>
                    <a:pt x="9648" y="2009"/>
                    <a:pt x="9588" y="2049"/>
                  </a:cubicBezTo>
                  <a:cubicBezTo>
                    <a:pt x="9568" y="2069"/>
                    <a:pt x="9549" y="2089"/>
                    <a:pt x="9509" y="2089"/>
                  </a:cubicBezTo>
                  <a:cubicBezTo>
                    <a:pt x="9489" y="2129"/>
                    <a:pt x="9449" y="2148"/>
                    <a:pt x="9409" y="2148"/>
                  </a:cubicBezTo>
                  <a:cubicBezTo>
                    <a:pt x="9370" y="2168"/>
                    <a:pt x="9350" y="2188"/>
                    <a:pt x="9290" y="2208"/>
                  </a:cubicBezTo>
                  <a:cubicBezTo>
                    <a:pt x="9171" y="2288"/>
                    <a:pt x="9051" y="2347"/>
                    <a:pt x="8912" y="2427"/>
                  </a:cubicBezTo>
                  <a:cubicBezTo>
                    <a:pt x="8892" y="2447"/>
                    <a:pt x="8852" y="2447"/>
                    <a:pt x="8813" y="2467"/>
                  </a:cubicBezTo>
                  <a:cubicBezTo>
                    <a:pt x="8693" y="2506"/>
                    <a:pt x="8594" y="2566"/>
                    <a:pt x="8474" y="2626"/>
                  </a:cubicBezTo>
                  <a:cubicBezTo>
                    <a:pt x="8454" y="2626"/>
                    <a:pt x="8454" y="2646"/>
                    <a:pt x="8415" y="2646"/>
                  </a:cubicBezTo>
                  <a:cubicBezTo>
                    <a:pt x="8295" y="2686"/>
                    <a:pt x="8176" y="2745"/>
                    <a:pt x="8017" y="2765"/>
                  </a:cubicBezTo>
                  <a:cubicBezTo>
                    <a:pt x="7917" y="2785"/>
                    <a:pt x="7858" y="2825"/>
                    <a:pt x="7758" y="2845"/>
                  </a:cubicBezTo>
                  <a:cubicBezTo>
                    <a:pt x="7679" y="2865"/>
                    <a:pt x="7599" y="2884"/>
                    <a:pt x="7520" y="2884"/>
                  </a:cubicBezTo>
                  <a:lnTo>
                    <a:pt x="7221" y="2964"/>
                  </a:lnTo>
                  <a:cubicBezTo>
                    <a:pt x="7161" y="2984"/>
                    <a:pt x="7082" y="2984"/>
                    <a:pt x="7002" y="3024"/>
                  </a:cubicBezTo>
                  <a:cubicBezTo>
                    <a:pt x="6982" y="3024"/>
                    <a:pt x="6963" y="3024"/>
                    <a:pt x="6903" y="3044"/>
                  </a:cubicBezTo>
                  <a:cubicBezTo>
                    <a:pt x="6783" y="3063"/>
                    <a:pt x="6664" y="3063"/>
                    <a:pt x="6525" y="3083"/>
                  </a:cubicBezTo>
                  <a:cubicBezTo>
                    <a:pt x="6505" y="3083"/>
                    <a:pt x="6465" y="3083"/>
                    <a:pt x="6425" y="3123"/>
                  </a:cubicBezTo>
                  <a:cubicBezTo>
                    <a:pt x="6286" y="3143"/>
                    <a:pt x="6127" y="3143"/>
                    <a:pt x="5988" y="3143"/>
                  </a:cubicBezTo>
                  <a:lnTo>
                    <a:pt x="5073" y="3143"/>
                  </a:lnTo>
                  <a:cubicBezTo>
                    <a:pt x="4973" y="3143"/>
                    <a:pt x="4894" y="3143"/>
                    <a:pt x="4794" y="3123"/>
                  </a:cubicBezTo>
                  <a:cubicBezTo>
                    <a:pt x="4715" y="3123"/>
                    <a:pt x="4615" y="3083"/>
                    <a:pt x="4536" y="3083"/>
                  </a:cubicBezTo>
                  <a:cubicBezTo>
                    <a:pt x="4436" y="3083"/>
                    <a:pt x="4376" y="3063"/>
                    <a:pt x="4277" y="3063"/>
                  </a:cubicBezTo>
                  <a:cubicBezTo>
                    <a:pt x="4138" y="3044"/>
                    <a:pt x="4018" y="3044"/>
                    <a:pt x="3919" y="3024"/>
                  </a:cubicBezTo>
                  <a:lnTo>
                    <a:pt x="3899" y="3024"/>
                  </a:lnTo>
                  <a:cubicBezTo>
                    <a:pt x="3740" y="2984"/>
                    <a:pt x="3601" y="2964"/>
                    <a:pt x="3442" y="2924"/>
                  </a:cubicBezTo>
                  <a:cubicBezTo>
                    <a:pt x="3422" y="2924"/>
                    <a:pt x="3402" y="2924"/>
                    <a:pt x="3382" y="2884"/>
                  </a:cubicBezTo>
                  <a:cubicBezTo>
                    <a:pt x="3223" y="2865"/>
                    <a:pt x="3103" y="2825"/>
                    <a:pt x="2984" y="2785"/>
                  </a:cubicBezTo>
                  <a:cubicBezTo>
                    <a:pt x="2924" y="2785"/>
                    <a:pt x="2904" y="2765"/>
                    <a:pt x="2845" y="2765"/>
                  </a:cubicBezTo>
                  <a:cubicBezTo>
                    <a:pt x="2745" y="2745"/>
                    <a:pt x="2626" y="2686"/>
                    <a:pt x="2526" y="2646"/>
                  </a:cubicBezTo>
                  <a:cubicBezTo>
                    <a:pt x="2507" y="2646"/>
                    <a:pt x="2447" y="2626"/>
                    <a:pt x="2427" y="2626"/>
                  </a:cubicBezTo>
                  <a:cubicBezTo>
                    <a:pt x="2328" y="2566"/>
                    <a:pt x="2228" y="2546"/>
                    <a:pt x="2129" y="2487"/>
                  </a:cubicBezTo>
                  <a:cubicBezTo>
                    <a:pt x="2089" y="2467"/>
                    <a:pt x="2029" y="2447"/>
                    <a:pt x="1989" y="2447"/>
                  </a:cubicBezTo>
                  <a:cubicBezTo>
                    <a:pt x="1850" y="2367"/>
                    <a:pt x="1711" y="2327"/>
                    <a:pt x="1591" y="2248"/>
                  </a:cubicBezTo>
                  <a:cubicBezTo>
                    <a:pt x="517" y="1631"/>
                    <a:pt x="0" y="835"/>
                    <a:pt x="0" y="0"/>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6223689" y="4254665"/>
              <a:ext cx="399602" cy="210618"/>
            </a:xfrm>
            <a:custGeom>
              <a:rect b="b" l="l" r="r" t="t"/>
              <a:pathLst>
                <a:path extrusionOk="0" h="6260" w="11877">
                  <a:moveTo>
                    <a:pt x="5922" y="1030"/>
                  </a:moveTo>
                  <a:cubicBezTo>
                    <a:pt x="6847" y="1030"/>
                    <a:pt x="7774" y="1234"/>
                    <a:pt x="8495" y="1644"/>
                  </a:cubicBezTo>
                  <a:cubicBezTo>
                    <a:pt x="9888" y="2460"/>
                    <a:pt x="9888" y="3792"/>
                    <a:pt x="8495" y="4608"/>
                  </a:cubicBezTo>
                  <a:cubicBezTo>
                    <a:pt x="7783" y="5003"/>
                    <a:pt x="6870" y="5202"/>
                    <a:pt x="5956" y="5202"/>
                  </a:cubicBezTo>
                  <a:cubicBezTo>
                    <a:pt x="5030" y="5202"/>
                    <a:pt x="4103" y="4998"/>
                    <a:pt x="3383" y="4588"/>
                  </a:cubicBezTo>
                  <a:cubicBezTo>
                    <a:pt x="1970" y="3792"/>
                    <a:pt x="1970" y="2440"/>
                    <a:pt x="3383" y="1624"/>
                  </a:cubicBezTo>
                  <a:cubicBezTo>
                    <a:pt x="4094" y="1229"/>
                    <a:pt x="5007" y="1030"/>
                    <a:pt x="5922" y="1030"/>
                  </a:cubicBezTo>
                  <a:close/>
                  <a:moveTo>
                    <a:pt x="5888" y="0"/>
                  </a:moveTo>
                  <a:cubicBezTo>
                    <a:pt x="4528" y="0"/>
                    <a:pt x="3171" y="299"/>
                    <a:pt x="2129" y="908"/>
                  </a:cubicBezTo>
                  <a:cubicBezTo>
                    <a:pt x="1" y="2121"/>
                    <a:pt x="1" y="4111"/>
                    <a:pt x="2129" y="5324"/>
                  </a:cubicBezTo>
                  <a:cubicBezTo>
                    <a:pt x="3192" y="5946"/>
                    <a:pt x="4583" y="6259"/>
                    <a:pt x="5972" y="6259"/>
                  </a:cubicBezTo>
                  <a:cubicBezTo>
                    <a:pt x="7339" y="6259"/>
                    <a:pt x="8702" y="5956"/>
                    <a:pt x="9748" y="5344"/>
                  </a:cubicBezTo>
                  <a:cubicBezTo>
                    <a:pt x="11877" y="4131"/>
                    <a:pt x="11877" y="2141"/>
                    <a:pt x="9748" y="928"/>
                  </a:cubicBezTo>
                  <a:cubicBezTo>
                    <a:pt x="8681" y="314"/>
                    <a:pt x="7283" y="0"/>
                    <a:pt x="5888"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6198927" y="3909069"/>
              <a:ext cx="214891" cy="542997"/>
            </a:xfrm>
            <a:custGeom>
              <a:rect b="b" l="l" r="r" t="t"/>
              <a:pathLst>
                <a:path extrusionOk="0" h="16139" w="6387">
                  <a:moveTo>
                    <a:pt x="299" y="0"/>
                  </a:moveTo>
                  <a:cubicBezTo>
                    <a:pt x="1" y="557"/>
                    <a:pt x="21" y="1751"/>
                    <a:pt x="140" y="2368"/>
                  </a:cubicBezTo>
                  <a:cubicBezTo>
                    <a:pt x="259" y="2885"/>
                    <a:pt x="717" y="3263"/>
                    <a:pt x="1015" y="3680"/>
                  </a:cubicBezTo>
                  <a:cubicBezTo>
                    <a:pt x="1453" y="4277"/>
                    <a:pt x="1612" y="5053"/>
                    <a:pt x="1592" y="5769"/>
                  </a:cubicBezTo>
                  <a:cubicBezTo>
                    <a:pt x="1572" y="6227"/>
                    <a:pt x="1493" y="6625"/>
                    <a:pt x="1632" y="7042"/>
                  </a:cubicBezTo>
                  <a:cubicBezTo>
                    <a:pt x="2070" y="8216"/>
                    <a:pt x="3562" y="8117"/>
                    <a:pt x="3462" y="9589"/>
                  </a:cubicBezTo>
                  <a:cubicBezTo>
                    <a:pt x="3383" y="10802"/>
                    <a:pt x="2567" y="11876"/>
                    <a:pt x="2865" y="13110"/>
                  </a:cubicBezTo>
                  <a:cubicBezTo>
                    <a:pt x="3104" y="14204"/>
                    <a:pt x="3761" y="15556"/>
                    <a:pt x="4855" y="16034"/>
                  </a:cubicBezTo>
                  <a:cubicBezTo>
                    <a:pt x="4869" y="16063"/>
                    <a:pt x="4916" y="16081"/>
                    <a:pt x="4955" y="16081"/>
                  </a:cubicBezTo>
                  <a:cubicBezTo>
                    <a:pt x="4970" y="16081"/>
                    <a:pt x="4983" y="16079"/>
                    <a:pt x="4994" y="16074"/>
                  </a:cubicBezTo>
                  <a:cubicBezTo>
                    <a:pt x="5014" y="16094"/>
                    <a:pt x="5073" y="16094"/>
                    <a:pt x="5093" y="16133"/>
                  </a:cubicBezTo>
                  <a:cubicBezTo>
                    <a:pt x="5111" y="16137"/>
                    <a:pt x="5128" y="16139"/>
                    <a:pt x="5144" y="16139"/>
                  </a:cubicBezTo>
                  <a:cubicBezTo>
                    <a:pt x="5298" y="16139"/>
                    <a:pt x="5410" y="15981"/>
                    <a:pt x="5392" y="15855"/>
                  </a:cubicBezTo>
                  <a:cubicBezTo>
                    <a:pt x="6168" y="15238"/>
                    <a:pt x="6386" y="13806"/>
                    <a:pt x="6247" y="12990"/>
                  </a:cubicBezTo>
                  <a:cubicBezTo>
                    <a:pt x="6108" y="12274"/>
                    <a:pt x="5491" y="11876"/>
                    <a:pt x="5233" y="11220"/>
                  </a:cubicBezTo>
                  <a:cubicBezTo>
                    <a:pt x="4954" y="10623"/>
                    <a:pt x="4934" y="9947"/>
                    <a:pt x="5173" y="9330"/>
                  </a:cubicBezTo>
                  <a:cubicBezTo>
                    <a:pt x="5531" y="8455"/>
                    <a:pt x="5312" y="7520"/>
                    <a:pt x="4676" y="6843"/>
                  </a:cubicBezTo>
                  <a:cubicBezTo>
                    <a:pt x="4158" y="6267"/>
                    <a:pt x="3343" y="5948"/>
                    <a:pt x="2985" y="5232"/>
                  </a:cubicBezTo>
                  <a:cubicBezTo>
                    <a:pt x="2666" y="4576"/>
                    <a:pt x="2826" y="3760"/>
                    <a:pt x="2627" y="3064"/>
                  </a:cubicBezTo>
                  <a:cubicBezTo>
                    <a:pt x="2448" y="2288"/>
                    <a:pt x="1871" y="1791"/>
                    <a:pt x="1334" y="1194"/>
                  </a:cubicBezTo>
                  <a:cubicBezTo>
                    <a:pt x="1015" y="796"/>
                    <a:pt x="797" y="239"/>
                    <a:pt x="299" y="0"/>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6213663" y="3922796"/>
              <a:ext cx="166004" cy="530548"/>
            </a:xfrm>
            <a:custGeom>
              <a:rect b="b" l="l" r="r" t="t"/>
              <a:pathLst>
                <a:path extrusionOk="0" h="15769" w="4934">
                  <a:moveTo>
                    <a:pt x="3" y="0"/>
                  </a:moveTo>
                  <a:lnTo>
                    <a:pt x="3" y="0"/>
                  </a:lnTo>
                  <a:cubicBezTo>
                    <a:pt x="0" y="0"/>
                    <a:pt x="10" y="10"/>
                    <a:pt x="40" y="30"/>
                  </a:cubicBezTo>
                  <a:cubicBezTo>
                    <a:pt x="20" y="10"/>
                    <a:pt x="5" y="0"/>
                    <a:pt x="3" y="0"/>
                  </a:cubicBezTo>
                  <a:close/>
                  <a:moveTo>
                    <a:pt x="40" y="30"/>
                  </a:moveTo>
                  <a:cubicBezTo>
                    <a:pt x="199" y="686"/>
                    <a:pt x="339" y="1224"/>
                    <a:pt x="737" y="1820"/>
                  </a:cubicBezTo>
                  <a:cubicBezTo>
                    <a:pt x="1095" y="2357"/>
                    <a:pt x="1373" y="2875"/>
                    <a:pt x="1532" y="3531"/>
                  </a:cubicBezTo>
                  <a:cubicBezTo>
                    <a:pt x="1850" y="4844"/>
                    <a:pt x="2169" y="5898"/>
                    <a:pt x="3084" y="6933"/>
                  </a:cubicBezTo>
                  <a:cubicBezTo>
                    <a:pt x="3720" y="7689"/>
                    <a:pt x="3740" y="8504"/>
                    <a:pt x="3720" y="9419"/>
                  </a:cubicBezTo>
                  <a:cubicBezTo>
                    <a:pt x="3681" y="10135"/>
                    <a:pt x="3840" y="10812"/>
                    <a:pt x="3840" y="11528"/>
                  </a:cubicBezTo>
                  <a:cubicBezTo>
                    <a:pt x="3840" y="12184"/>
                    <a:pt x="4039" y="12662"/>
                    <a:pt x="4218" y="13278"/>
                  </a:cubicBezTo>
                  <a:cubicBezTo>
                    <a:pt x="4337" y="13756"/>
                    <a:pt x="4357" y="14253"/>
                    <a:pt x="4476" y="14711"/>
                  </a:cubicBezTo>
                  <a:cubicBezTo>
                    <a:pt x="4576" y="15049"/>
                    <a:pt x="4775" y="15387"/>
                    <a:pt x="4735" y="15745"/>
                  </a:cubicBezTo>
                  <a:cubicBezTo>
                    <a:pt x="4735" y="15757"/>
                    <a:pt x="4761" y="15768"/>
                    <a:pt x="4784" y="15768"/>
                  </a:cubicBezTo>
                  <a:cubicBezTo>
                    <a:pt x="4800" y="15768"/>
                    <a:pt x="4815" y="15762"/>
                    <a:pt x="4815" y="15745"/>
                  </a:cubicBezTo>
                  <a:cubicBezTo>
                    <a:pt x="4934" y="15148"/>
                    <a:pt x="4616" y="14472"/>
                    <a:pt x="4476" y="13895"/>
                  </a:cubicBezTo>
                  <a:cubicBezTo>
                    <a:pt x="4277" y="13020"/>
                    <a:pt x="3979" y="12264"/>
                    <a:pt x="3979" y="11369"/>
                  </a:cubicBezTo>
                  <a:cubicBezTo>
                    <a:pt x="3979" y="10613"/>
                    <a:pt x="3860" y="9877"/>
                    <a:pt x="3860" y="9121"/>
                  </a:cubicBezTo>
                  <a:cubicBezTo>
                    <a:pt x="3860" y="8643"/>
                    <a:pt x="3860" y="8106"/>
                    <a:pt x="3720" y="7649"/>
                  </a:cubicBezTo>
                  <a:cubicBezTo>
                    <a:pt x="3462" y="6933"/>
                    <a:pt x="2746" y="6435"/>
                    <a:pt x="2368" y="5799"/>
                  </a:cubicBezTo>
                  <a:cubicBezTo>
                    <a:pt x="1970" y="5103"/>
                    <a:pt x="1831" y="4347"/>
                    <a:pt x="1652" y="3611"/>
                  </a:cubicBezTo>
                  <a:cubicBezTo>
                    <a:pt x="1492" y="3034"/>
                    <a:pt x="1333" y="2536"/>
                    <a:pt x="995" y="2039"/>
                  </a:cubicBezTo>
                  <a:cubicBezTo>
                    <a:pt x="796" y="1761"/>
                    <a:pt x="577" y="1522"/>
                    <a:pt x="438" y="1224"/>
                  </a:cubicBezTo>
                  <a:cubicBezTo>
                    <a:pt x="239" y="846"/>
                    <a:pt x="180" y="428"/>
                    <a:pt x="40" y="3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6286604" y="3709625"/>
              <a:ext cx="199481" cy="759233"/>
            </a:xfrm>
            <a:custGeom>
              <a:rect b="b" l="l" r="r" t="t"/>
              <a:pathLst>
                <a:path extrusionOk="0" h="22566" w="5929">
                  <a:moveTo>
                    <a:pt x="4477" y="0"/>
                  </a:moveTo>
                  <a:cubicBezTo>
                    <a:pt x="3243" y="259"/>
                    <a:pt x="3044" y="1850"/>
                    <a:pt x="3044" y="2885"/>
                  </a:cubicBezTo>
                  <a:cubicBezTo>
                    <a:pt x="3005" y="4397"/>
                    <a:pt x="2686" y="5292"/>
                    <a:pt x="1851" y="6525"/>
                  </a:cubicBezTo>
                  <a:cubicBezTo>
                    <a:pt x="1194" y="7500"/>
                    <a:pt x="657" y="8375"/>
                    <a:pt x="896" y="9569"/>
                  </a:cubicBezTo>
                  <a:cubicBezTo>
                    <a:pt x="1095" y="10543"/>
                    <a:pt x="1910" y="11379"/>
                    <a:pt x="2109" y="12374"/>
                  </a:cubicBezTo>
                  <a:cubicBezTo>
                    <a:pt x="2368" y="13667"/>
                    <a:pt x="1194" y="14363"/>
                    <a:pt x="617" y="15377"/>
                  </a:cubicBezTo>
                  <a:cubicBezTo>
                    <a:pt x="100" y="16352"/>
                    <a:pt x="1" y="17506"/>
                    <a:pt x="558" y="18501"/>
                  </a:cubicBezTo>
                  <a:cubicBezTo>
                    <a:pt x="835" y="18999"/>
                    <a:pt x="4043" y="22566"/>
                    <a:pt x="4963" y="22566"/>
                  </a:cubicBezTo>
                  <a:cubicBezTo>
                    <a:pt x="5034" y="22566"/>
                    <a:pt x="5092" y="22545"/>
                    <a:pt x="5133" y="22499"/>
                  </a:cubicBezTo>
                  <a:cubicBezTo>
                    <a:pt x="5233" y="22419"/>
                    <a:pt x="5272" y="22260"/>
                    <a:pt x="5272" y="22041"/>
                  </a:cubicBezTo>
                  <a:cubicBezTo>
                    <a:pt x="5292" y="21604"/>
                    <a:pt x="5193" y="21027"/>
                    <a:pt x="5173" y="20788"/>
                  </a:cubicBezTo>
                  <a:cubicBezTo>
                    <a:pt x="5054" y="19316"/>
                    <a:pt x="3760" y="17625"/>
                    <a:pt x="4437" y="16233"/>
                  </a:cubicBezTo>
                  <a:cubicBezTo>
                    <a:pt x="4835" y="15417"/>
                    <a:pt x="5431" y="14721"/>
                    <a:pt x="5292" y="13746"/>
                  </a:cubicBezTo>
                  <a:cubicBezTo>
                    <a:pt x="5133" y="12592"/>
                    <a:pt x="4238" y="11876"/>
                    <a:pt x="4198" y="10643"/>
                  </a:cubicBezTo>
                  <a:cubicBezTo>
                    <a:pt x="4178" y="8813"/>
                    <a:pt x="5929" y="7758"/>
                    <a:pt x="5770" y="6008"/>
                  </a:cubicBezTo>
                  <a:cubicBezTo>
                    <a:pt x="5670" y="4973"/>
                    <a:pt x="5272" y="3979"/>
                    <a:pt x="5093" y="2925"/>
                  </a:cubicBezTo>
                  <a:cubicBezTo>
                    <a:pt x="4934" y="1930"/>
                    <a:pt x="4934" y="915"/>
                    <a:pt x="4477" y="0"/>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6354196" y="3736776"/>
              <a:ext cx="94307" cy="729794"/>
            </a:xfrm>
            <a:custGeom>
              <a:rect b="b" l="l" r="r" t="t"/>
              <a:pathLst>
                <a:path extrusionOk="0" h="21691" w="2803">
                  <a:moveTo>
                    <a:pt x="2572" y="1"/>
                  </a:moveTo>
                  <a:cubicBezTo>
                    <a:pt x="2569" y="1"/>
                    <a:pt x="2567" y="3"/>
                    <a:pt x="2567" y="9"/>
                  </a:cubicBezTo>
                  <a:cubicBezTo>
                    <a:pt x="1493" y="1819"/>
                    <a:pt x="2527" y="3828"/>
                    <a:pt x="1851" y="5678"/>
                  </a:cubicBezTo>
                  <a:cubicBezTo>
                    <a:pt x="1553" y="6494"/>
                    <a:pt x="876" y="7170"/>
                    <a:pt x="657" y="8006"/>
                  </a:cubicBezTo>
                  <a:cubicBezTo>
                    <a:pt x="399" y="8961"/>
                    <a:pt x="836" y="9955"/>
                    <a:pt x="996" y="10870"/>
                  </a:cubicBezTo>
                  <a:cubicBezTo>
                    <a:pt x="1234" y="12124"/>
                    <a:pt x="777" y="12780"/>
                    <a:pt x="379" y="13914"/>
                  </a:cubicBezTo>
                  <a:cubicBezTo>
                    <a:pt x="180" y="14451"/>
                    <a:pt x="140" y="15227"/>
                    <a:pt x="279" y="15804"/>
                  </a:cubicBezTo>
                  <a:cubicBezTo>
                    <a:pt x="538" y="16818"/>
                    <a:pt x="1055" y="17793"/>
                    <a:pt x="1433" y="18788"/>
                  </a:cubicBezTo>
                  <a:cubicBezTo>
                    <a:pt x="1791" y="19822"/>
                    <a:pt x="1990" y="20677"/>
                    <a:pt x="2547" y="21632"/>
                  </a:cubicBezTo>
                  <a:cubicBezTo>
                    <a:pt x="2571" y="21674"/>
                    <a:pt x="2605" y="21690"/>
                    <a:pt x="2639" y="21690"/>
                  </a:cubicBezTo>
                  <a:cubicBezTo>
                    <a:pt x="2720" y="21690"/>
                    <a:pt x="2802" y="21597"/>
                    <a:pt x="2746" y="21513"/>
                  </a:cubicBezTo>
                  <a:cubicBezTo>
                    <a:pt x="1831" y="19882"/>
                    <a:pt x="1234" y="17853"/>
                    <a:pt x="638" y="16102"/>
                  </a:cubicBezTo>
                  <a:cubicBezTo>
                    <a:pt x="1" y="14272"/>
                    <a:pt x="1632" y="12959"/>
                    <a:pt x="1334" y="11169"/>
                  </a:cubicBezTo>
                  <a:cubicBezTo>
                    <a:pt x="1155" y="10094"/>
                    <a:pt x="538" y="8901"/>
                    <a:pt x="956" y="7807"/>
                  </a:cubicBezTo>
                  <a:cubicBezTo>
                    <a:pt x="1254" y="7051"/>
                    <a:pt x="1831" y="6394"/>
                    <a:pt x="2090" y="5599"/>
                  </a:cubicBezTo>
                  <a:cubicBezTo>
                    <a:pt x="2746" y="3788"/>
                    <a:pt x="1672" y="1819"/>
                    <a:pt x="2627" y="29"/>
                  </a:cubicBezTo>
                  <a:cubicBezTo>
                    <a:pt x="2599" y="15"/>
                    <a:pt x="2580" y="1"/>
                    <a:pt x="25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6413108" y="3786569"/>
              <a:ext cx="237635" cy="674616"/>
            </a:xfrm>
            <a:custGeom>
              <a:rect b="b" l="l" r="r" t="t"/>
              <a:pathLst>
                <a:path extrusionOk="0" h="20051" w="7063">
                  <a:moveTo>
                    <a:pt x="6645" y="1"/>
                  </a:moveTo>
                  <a:cubicBezTo>
                    <a:pt x="6048" y="299"/>
                    <a:pt x="5829" y="1015"/>
                    <a:pt x="5411" y="1513"/>
                  </a:cubicBezTo>
                  <a:cubicBezTo>
                    <a:pt x="4815" y="2249"/>
                    <a:pt x="4158" y="2925"/>
                    <a:pt x="3919" y="3880"/>
                  </a:cubicBezTo>
                  <a:cubicBezTo>
                    <a:pt x="3720" y="4735"/>
                    <a:pt x="3979" y="5710"/>
                    <a:pt x="3621" y="6526"/>
                  </a:cubicBezTo>
                  <a:cubicBezTo>
                    <a:pt x="3223" y="7441"/>
                    <a:pt x="2268" y="7878"/>
                    <a:pt x="1671" y="8595"/>
                  </a:cubicBezTo>
                  <a:cubicBezTo>
                    <a:pt x="916" y="9470"/>
                    <a:pt x="737" y="10624"/>
                    <a:pt x="1214" y="11678"/>
                  </a:cubicBezTo>
                  <a:cubicBezTo>
                    <a:pt x="1572" y="12434"/>
                    <a:pt x="1572" y="13249"/>
                    <a:pt x="1294" y="14025"/>
                  </a:cubicBezTo>
                  <a:cubicBezTo>
                    <a:pt x="995" y="14841"/>
                    <a:pt x="279" y="15358"/>
                    <a:pt x="140" y="16253"/>
                  </a:cubicBezTo>
                  <a:cubicBezTo>
                    <a:pt x="0" y="17268"/>
                    <a:pt x="398" y="18998"/>
                    <a:pt x="1333" y="19715"/>
                  </a:cubicBezTo>
                  <a:cubicBezTo>
                    <a:pt x="1333" y="19883"/>
                    <a:pt x="1461" y="20051"/>
                    <a:pt x="1633" y="20051"/>
                  </a:cubicBezTo>
                  <a:cubicBezTo>
                    <a:pt x="1664" y="20051"/>
                    <a:pt x="1697" y="20045"/>
                    <a:pt x="1731" y="20033"/>
                  </a:cubicBezTo>
                  <a:cubicBezTo>
                    <a:pt x="1791" y="20013"/>
                    <a:pt x="1831" y="19993"/>
                    <a:pt x="1870" y="19993"/>
                  </a:cubicBezTo>
                  <a:cubicBezTo>
                    <a:pt x="1879" y="19996"/>
                    <a:pt x="1887" y="19997"/>
                    <a:pt x="1896" y="19997"/>
                  </a:cubicBezTo>
                  <a:cubicBezTo>
                    <a:pt x="1951" y="19997"/>
                    <a:pt x="2012" y="19948"/>
                    <a:pt x="2030" y="19914"/>
                  </a:cubicBezTo>
                  <a:cubicBezTo>
                    <a:pt x="3382" y="19237"/>
                    <a:pt x="4078" y="17546"/>
                    <a:pt x="4317" y="16214"/>
                  </a:cubicBezTo>
                  <a:cubicBezTo>
                    <a:pt x="4616" y="14662"/>
                    <a:pt x="3561" y="13389"/>
                    <a:pt x="3382" y="11937"/>
                  </a:cubicBezTo>
                  <a:cubicBezTo>
                    <a:pt x="3183" y="10146"/>
                    <a:pt x="4994" y="10186"/>
                    <a:pt x="5451" y="8694"/>
                  </a:cubicBezTo>
                  <a:cubicBezTo>
                    <a:pt x="5590" y="8177"/>
                    <a:pt x="5471" y="7680"/>
                    <a:pt x="5411" y="7162"/>
                  </a:cubicBezTo>
                  <a:cubicBezTo>
                    <a:pt x="5352" y="6287"/>
                    <a:pt x="5491" y="5332"/>
                    <a:pt x="5988" y="4536"/>
                  </a:cubicBezTo>
                  <a:cubicBezTo>
                    <a:pt x="6346" y="3999"/>
                    <a:pt x="6883" y="3522"/>
                    <a:pt x="6963" y="2885"/>
                  </a:cubicBezTo>
                  <a:cubicBezTo>
                    <a:pt x="7062" y="2129"/>
                    <a:pt x="7023" y="677"/>
                    <a:pt x="6645" y="1"/>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6461286" y="3804939"/>
              <a:ext cx="171320" cy="657760"/>
            </a:xfrm>
            <a:custGeom>
              <a:rect b="b" l="l" r="r" t="t"/>
              <a:pathLst>
                <a:path extrusionOk="0" h="19550" w="5092">
                  <a:moveTo>
                    <a:pt x="5069" y="0"/>
                  </a:moveTo>
                  <a:cubicBezTo>
                    <a:pt x="5062" y="0"/>
                    <a:pt x="5054" y="5"/>
                    <a:pt x="5054" y="12"/>
                  </a:cubicBezTo>
                  <a:cubicBezTo>
                    <a:pt x="4914" y="509"/>
                    <a:pt x="4855" y="1007"/>
                    <a:pt x="4656" y="1484"/>
                  </a:cubicBezTo>
                  <a:cubicBezTo>
                    <a:pt x="4477" y="1862"/>
                    <a:pt x="4238" y="2180"/>
                    <a:pt x="4019" y="2538"/>
                  </a:cubicBezTo>
                  <a:cubicBezTo>
                    <a:pt x="3641" y="3155"/>
                    <a:pt x="3462" y="3772"/>
                    <a:pt x="3323" y="4488"/>
                  </a:cubicBezTo>
                  <a:cubicBezTo>
                    <a:pt x="3144" y="5423"/>
                    <a:pt x="3024" y="6358"/>
                    <a:pt x="2567" y="7213"/>
                  </a:cubicBezTo>
                  <a:cubicBezTo>
                    <a:pt x="2149" y="8029"/>
                    <a:pt x="1314" y="8665"/>
                    <a:pt x="1035" y="9560"/>
                  </a:cubicBezTo>
                  <a:cubicBezTo>
                    <a:pt x="856" y="10117"/>
                    <a:pt x="916" y="10814"/>
                    <a:pt x="936" y="11391"/>
                  </a:cubicBezTo>
                  <a:cubicBezTo>
                    <a:pt x="976" y="12306"/>
                    <a:pt x="876" y="13201"/>
                    <a:pt x="936" y="14116"/>
                  </a:cubicBezTo>
                  <a:cubicBezTo>
                    <a:pt x="976" y="15210"/>
                    <a:pt x="657" y="16165"/>
                    <a:pt x="478" y="17259"/>
                  </a:cubicBezTo>
                  <a:cubicBezTo>
                    <a:pt x="359" y="17955"/>
                    <a:pt x="1" y="18811"/>
                    <a:pt x="180" y="19507"/>
                  </a:cubicBezTo>
                  <a:cubicBezTo>
                    <a:pt x="189" y="19535"/>
                    <a:pt x="211" y="19549"/>
                    <a:pt x="232" y="19549"/>
                  </a:cubicBezTo>
                  <a:cubicBezTo>
                    <a:pt x="256" y="19549"/>
                    <a:pt x="279" y="19530"/>
                    <a:pt x="279" y="19487"/>
                  </a:cubicBezTo>
                  <a:cubicBezTo>
                    <a:pt x="220" y="19069"/>
                    <a:pt x="438" y="18612"/>
                    <a:pt x="518" y="18214"/>
                  </a:cubicBezTo>
                  <a:cubicBezTo>
                    <a:pt x="617" y="17617"/>
                    <a:pt x="637" y="17020"/>
                    <a:pt x="757" y="16463"/>
                  </a:cubicBezTo>
                  <a:cubicBezTo>
                    <a:pt x="936" y="15707"/>
                    <a:pt x="1155" y="15091"/>
                    <a:pt x="1115" y="14315"/>
                  </a:cubicBezTo>
                  <a:cubicBezTo>
                    <a:pt x="1055" y="13440"/>
                    <a:pt x="1214" y="12604"/>
                    <a:pt x="1135" y="11729"/>
                  </a:cubicBezTo>
                  <a:cubicBezTo>
                    <a:pt x="1055" y="10615"/>
                    <a:pt x="1015" y="9600"/>
                    <a:pt x="1751" y="8665"/>
                  </a:cubicBezTo>
                  <a:cubicBezTo>
                    <a:pt x="2806" y="7352"/>
                    <a:pt x="3144" y="6039"/>
                    <a:pt x="3462" y="4428"/>
                  </a:cubicBezTo>
                  <a:cubicBezTo>
                    <a:pt x="3621" y="3593"/>
                    <a:pt x="3920" y="2976"/>
                    <a:pt x="4337" y="2280"/>
                  </a:cubicBezTo>
                  <a:cubicBezTo>
                    <a:pt x="4795" y="1544"/>
                    <a:pt x="4914" y="887"/>
                    <a:pt x="5054" y="52"/>
                  </a:cubicBezTo>
                  <a:cubicBezTo>
                    <a:pt x="5091" y="14"/>
                    <a:pt x="5081" y="0"/>
                    <a:pt x="5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5703681" y="3025600"/>
              <a:ext cx="623812" cy="361448"/>
            </a:xfrm>
            <a:custGeom>
              <a:rect b="b" l="l" r="r" t="t"/>
              <a:pathLst>
                <a:path extrusionOk="0" h="10743" w="18541">
                  <a:moveTo>
                    <a:pt x="3322" y="1930"/>
                  </a:moveTo>
                  <a:cubicBezTo>
                    <a:pt x="6644" y="1"/>
                    <a:pt x="11976" y="1"/>
                    <a:pt x="15258" y="1930"/>
                  </a:cubicBezTo>
                  <a:cubicBezTo>
                    <a:pt x="18540" y="3840"/>
                    <a:pt x="18520" y="6924"/>
                    <a:pt x="15218" y="8833"/>
                  </a:cubicBezTo>
                  <a:cubicBezTo>
                    <a:pt x="11916" y="10743"/>
                    <a:pt x="6565" y="10743"/>
                    <a:pt x="3283" y="8833"/>
                  </a:cubicBezTo>
                  <a:cubicBezTo>
                    <a:pt x="0" y="6924"/>
                    <a:pt x="20" y="3820"/>
                    <a:pt x="3322" y="19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6032286" y="1798654"/>
              <a:ext cx="91043" cy="166946"/>
            </a:xfrm>
            <a:custGeom>
              <a:rect b="b" l="l" r="r" t="t"/>
              <a:pathLst>
                <a:path extrusionOk="0" h="4962" w="2706">
                  <a:moveTo>
                    <a:pt x="1445" y="1"/>
                  </a:moveTo>
                  <a:cubicBezTo>
                    <a:pt x="1435" y="1"/>
                    <a:pt x="1424" y="2"/>
                    <a:pt x="1413" y="6"/>
                  </a:cubicBezTo>
                  <a:cubicBezTo>
                    <a:pt x="1208" y="40"/>
                    <a:pt x="1160" y="523"/>
                    <a:pt x="1155" y="930"/>
                  </a:cubicBezTo>
                  <a:lnTo>
                    <a:pt x="1155" y="930"/>
                  </a:lnTo>
                  <a:cubicBezTo>
                    <a:pt x="1133" y="583"/>
                    <a:pt x="1085" y="204"/>
                    <a:pt x="980" y="204"/>
                  </a:cubicBezTo>
                  <a:cubicBezTo>
                    <a:pt x="978" y="204"/>
                    <a:pt x="977" y="204"/>
                    <a:pt x="975" y="204"/>
                  </a:cubicBezTo>
                  <a:cubicBezTo>
                    <a:pt x="776" y="224"/>
                    <a:pt x="756" y="503"/>
                    <a:pt x="756" y="881"/>
                  </a:cubicBezTo>
                  <a:cubicBezTo>
                    <a:pt x="717" y="1259"/>
                    <a:pt x="856" y="1836"/>
                    <a:pt x="856" y="1836"/>
                  </a:cubicBezTo>
                  <a:cubicBezTo>
                    <a:pt x="856" y="1836"/>
                    <a:pt x="543" y="1210"/>
                    <a:pt x="307" y="1210"/>
                  </a:cubicBezTo>
                  <a:cubicBezTo>
                    <a:pt x="291" y="1210"/>
                    <a:pt x="275" y="1213"/>
                    <a:pt x="259" y="1219"/>
                  </a:cubicBezTo>
                  <a:cubicBezTo>
                    <a:pt x="1" y="1338"/>
                    <a:pt x="319" y="1776"/>
                    <a:pt x="418" y="2035"/>
                  </a:cubicBezTo>
                  <a:cubicBezTo>
                    <a:pt x="498" y="2313"/>
                    <a:pt x="617" y="3049"/>
                    <a:pt x="816" y="3248"/>
                  </a:cubicBezTo>
                  <a:cubicBezTo>
                    <a:pt x="1015" y="3447"/>
                    <a:pt x="975" y="4780"/>
                    <a:pt x="975" y="4780"/>
                  </a:cubicBezTo>
                  <a:cubicBezTo>
                    <a:pt x="975" y="4780"/>
                    <a:pt x="1194" y="4899"/>
                    <a:pt x="1652" y="4939"/>
                  </a:cubicBezTo>
                  <a:cubicBezTo>
                    <a:pt x="1771" y="4955"/>
                    <a:pt x="1874" y="4961"/>
                    <a:pt x="1961" y="4961"/>
                  </a:cubicBezTo>
                  <a:cubicBezTo>
                    <a:pt x="2192" y="4961"/>
                    <a:pt x="2308" y="4919"/>
                    <a:pt x="2308" y="4919"/>
                  </a:cubicBezTo>
                  <a:cubicBezTo>
                    <a:pt x="2308" y="4919"/>
                    <a:pt x="2248" y="3944"/>
                    <a:pt x="2487" y="3725"/>
                  </a:cubicBezTo>
                  <a:cubicBezTo>
                    <a:pt x="2706" y="3507"/>
                    <a:pt x="2567" y="1299"/>
                    <a:pt x="2467" y="1100"/>
                  </a:cubicBezTo>
                  <a:cubicBezTo>
                    <a:pt x="2419" y="1004"/>
                    <a:pt x="2348" y="940"/>
                    <a:pt x="2288" y="940"/>
                  </a:cubicBezTo>
                  <a:cubicBezTo>
                    <a:pt x="2231" y="940"/>
                    <a:pt x="2183" y="995"/>
                    <a:pt x="2172" y="1131"/>
                  </a:cubicBezTo>
                  <a:lnTo>
                    <a:pt x="2172" y="1131"/>
                  </a:lnTo>
                  <a:cubicBezTo>
                    <a:pt x="2148" y="640"/>
                    <a:pt x="2094" y="117"/>
                    <a:pt x="1970" y="65"/>
                  </a:cubicBezTo>
                  <a:cubicBezTo>
                    <a:pt x="1941" y="52"/>
                    <a:pt x="1914" y="45"/>
                    <a:pt x="1890" y="45"/>
                  </a:cubicBezTo>
                  <a:cubicBezTo>
                    <a:pt x="1753" y="45"/>
                    <a:pt x="1699" y="274"/>
                    <a:pt x="1681" y="786"/>
                  </a:cubicBezTo>
                  <a:lnTo>
                    <a:pt x="1681" y="786"/>
                  </a:lnTo>
                  <a:cubicBezTo>
                    <a:pt x="1667" y="404"/>
                    <a:pt x="1613" y="1"/>
                    <a:pt x="1445"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5971390" y="1927311"/>
              <a:ext cx="217549" cy="437116"/>
            </a:xfrm>
            <a:custGeom>
              <a:rect b="b" l="l" r="r" t="t"/>
              <a:pathLst>
                <a:path extrusionOk="0" h="12992" w="6466">
                  <a:moveTo>
                    <a:pt x="2387" y="1"/>
                  </a:moveTo>
                  <a:cubicBezTo>
                    <a:pt x="2388" y="1"/>
                    <a:pt x="3183" y="3980"/>
                    <a:pt x="2328" y="5770"/>
                  </a:cubicBezTo>
                  <a:cubicBezTo>
                    <a:pt x="1492" y="7560"/>
                    <a:pt x="0" y="10027"/>
                    <a:pt x="677" y="11499"/>
                  </a:cubicBezTo>
                  <a:cubicBezTo>
                    <a:pt x="1094" y="12410"/>
                    <a:pt x="1464" y="12991"/>
                    <a:pt x="1913" y="12991"/>
                  </a:cubicBezTo>
                  <a:cubicBezTo>
                    <a:pt x="2170" y="12991"/>
                    <a:pt x="2452" y="12801"/>
                    <a:pt x="2785" y="12374"/>
                  </a:cubicBezTo>
                  <a:cubicBezTo>
                    <a:pt x="3700" y="11201"/>
                    <a:pt x="6465" y="5511"/>
                    <a:pt x="4814" y="299"/>
                  </a:cubicBezTo>
                  <a:lnTo>
                    <a:pt x="4814" y="299"/>
                  </a:lnTo>
                  <a:cubicBezTo>
                    <a:pt x="4803" y="299"/>
                    <a:pt x="4532" y="445"/>
                    <a:pt x="4034" y="445"/>
                  </a:cubicBezTo>
                  <a:cubicBezTo>
                    <a:pt x="3629" y="445"/>
                    <a:pt x="3074" y="349"/>
                    <a:pt x="2387" y="1"/>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5986092" y="3085991"/>
              <a:ext cx="197496" cy="142857"/>
            </a:xfrm>
            <a:custGeom>
              <a:rect b="b" l="l" r="r" t="t"/>
              <a:pathLst>
                <a:path extrusionOk="0" h="4246" w="5870">
                  <a:moveTo>
                    <a:pt x="1903" y="0"/>
                  </a:moveTo>
                  <a:cubicBezTo>
                    <a:pt x="1409" y="0"/>
                    <a:pt x="953" y="227"/>
                    <a:pt x="657" y="732"/>
                  </a:cubicBezTo>
                  <a:cubicBezTo>
                    <a:pt x="1" y="1767"/>
                    <a:pt x="956" y="2662"/>
                    <a:pt x="2129" y="3358"/>
                  </a:cubicBezTo>
                  <a:cubicBezTo>
                    <a:pt x="2888" y="3811"/>
                    <a:pt x="4038" y="4245"/>
                    <a:pt x="4806" y="4245"/>
                  </a:cubicBezTo>
                  <a:cubicBezTo>
                    <a:pt x="5186" y="4245"/>
                    <a:pt x="5472" y="4139"/>
                    <a:pt x="5571" y="3875"/>
                  </a:cubicBezTo>
                  <a:cubicBezTo>
                    <a:pt x="5869" y="3119"/>
                    <a:pt x="3621" y="852"/>
                    <a:pt x="3482" y="732"/>
                  </a:cubicBezTo>
                  <a:cubicBezTo>
                    <a:pt x="3016" y="267"/>
                    <a:pt x="2438" y="0"/>
                    <a:pt x="190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969371" y="2645249"/>
              <a:ext cx="166004" cy="512918"/>
            </a:xfrm>
            <a:custGeom>
              <a:rect b="b" l="l" r="r" t="t"/>
              <a:pathLst>
                <a:path extrusionOk="0" h="15245" w="4934">
                  <a:moveTo>
                    <a:pt x="1919" y="1"/>
                  </a:moveTo>
                  <a:cubicBezTo>
                    <a:pt x="1341" y="1"/>
                    <a:pt x="816" y="155"/>
                    <a:pt x="597" y="643"/>
                  </a:cubicBezTo>
                  <a:cubicBezTo>
                    <a:pt x="1" y="1996"/>
                    <a:pt x="558" y="4284"/>
                    <a:pt x="597" y="6014"/>
                  </a:cubicBezTo>
                  <a:cubicBezTo>
                    <a:pt x="677" y="7765"/>
                    <a:pt x="657" y="14429"/>
                    <a:pt x="657" y="14449"/>
                  </a:cubicBezTo>
                  <a:cubicBezTo>
                    <a:pt x="1081" y="15046"/>
                    <a:pt x="1685" y="15245"/>
                    <a:pt x="2301" y="15245"/>
                  </a:cubicBezTo>
                  <a:cubicBezTo>
                    <a:pt x="3533" y="15245"/>
                    <a:pt x="4815" y="14449"/>
                    <a:pt x="4815" y="14449"/>
                  </a:cubicBezTo>
                  <a:cubicBezTo>
                    <a:pt x="4815" y="14449"/>
                    <a:pt x="4675" y="11505"/>
                    <a:pt x="4815" y="9396"/>
                  </a:cubicBezTo>
                  <a:cubicBezTo>
                    <a:pt x="4934" y="7626"/>
                    <a:pt x="4576" y="4503"/>
                    <a:pt x="4576" y="4503"/>
                  </a:cubicBezTo>
                  <a:lnTo>
                    <a:pt x="4079" y="464"/>
                  </a:lnTo>
                  <a:cubicBezTo>
                    <a:pt x="4079" y="464"/>
                    <a:pt x="2920" y="1"/>
                    <a:pt x="1919"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5820797" y="3148301"/>
              <a:ext cx="221552" cy="161732"/>
            </a:xfrm>
            <a:custGeom>
              <a:rect b="b" l="l" r="r" t="t"/>
              <a:pathLst>
                <a:path extrusionOk="0" h="4807" w="6585">
                  <a:moveTo>
                    <a:pt x="2108" y="0"/>
                  </a:moveTo>
                  <a:cubicBezTo>
                    <a:pt x="1548" y="0"/>
                    <a:pt x="1031" y="257"/>
                    <a:pt x="697" y="830"/>
                  </a:cubicBezTo>
                  <a:cubicBezTo>
                    <a:pt x="0" y="2003"/>
                    <a:pt x="1055" y="3018"/>
                    <a:pt x="2368" y="3794"/>
                  </a:cubicBezTo>
                  <a:cubicBezTo>
                    <a:pt x="3234" y="4313"/>
                    <a:pt x="4528" y="4806"/>
                    <a:pt x="5390" y="4806"/>
                  </a:cubicBezTo>
                  <a:cubicBezTo>
                    <a:pt x="5815" y="4806"/>
                    <a:pt x="6135" y="4686"/>
                    <a:pt x="6247" y="4391"/>
                  </a:cubicBezTo>
                  <a:cubicBezTo>
                    <a:pt x="6585" y="3495"/>
                    <a:pt x="4019" y="969"/>
                    <a:pt x="3899" y="830"/>
                  </a:cubicBezTo>
                  <a:cubicBezTo>
                    <a:pt x="3372" y="302"/>
                    <a:pt x="2715" y="0"/>
                    <a:pt x="210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5816794" y="2674183"/>
              <a:ext cx="222898" cy="551576"/>
            </a:xfrm>
            <a:custGeom>
              <a:rect b="b" l="l" r="r" t="t"/>
              <a:pathLst>
                <a:path extrusionOk="0" h="16394" w="6625">
                  <a:moveTo>
                    <a:pt x="1305" y="1"/>
                  </a:moveTo>
                  <a:cubicBezTo>
                    <a:pt x="1004" y="1"/>
                    <a:pt x="776" y="108"/>
                    <a:pt x="657" y="380"/>
                  </a:cubicBezTo>
                  <a:cubicBezTo>
                    <a:pt x="0" y="1872"/>
                    <a:pt x="517" y="4339"/>
                    <a:pt x="597" y="6229"/>
                  </a:cubicBezTo>
                  <a:cubicBezTo>
                    <a:pt x="657" y="8118"/>
                    <a:pt x="318" y="15519"/>
                    <a:pt x="318" y="15519"/>
                  </a:cubicBezTo>
                  <a:cubicBezTo>
                    <a:pt x="789" y="16175"/>
                    <a:pt x="1452" y="16394"/>
                    <a:pt x="2127" y="16394"/>
                  </a:cubicBezTo>
                  <a:cubicBezTo>
                    <a:pt x="3477" y="16394"/>
                    <a:pt x="4874" y="15519"/>
                    <a:pt x="4874" y="15519"/>
                  </a:cubicBezTo>
                  <a:cubicBezTo>
                    <a:pt x="4874" y="15519"/>
                    <a:pt x="4715" y="12316"/>
                    <a:pt x="4874" y="10008"/>
                  </a:cubicBezTo>
                  <a:cubicBezTo>
                    <a:pt x="4993" y="8059"/>
                    <a:pt x="4615" y="4816"/>
                    <a:pt x="4615" y="4637"/>
                  </a:cubicBezTo>
                  <a:cubicBezTo>
                    <a:pt x="6326" y="2628"/>
                    <a:pt x="6624" y="1276"/>
                    <a:pt x="6624" y="1275"/>
                  </a:cubicBezTo>
                  <a:lnTo>
                    <a:pt x="6624" y="1275"/>
                  </a:lnTo>
                  <a:cubicBezTo>
                    <a:pt x="6429" y="1424"/>
                    <a:pt x="6186" y="1486"/>
                    <a:pt x="5910" y="1486"/>
                  </a:cubicBezTo>
                  <a:cubicBezTo>
                    <a:pt x="4558" y="1486"/>
                    <a:pt x="2425" y="1"/>
                    <a:pt x="1305"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5891753" y="2087963"/>
              <a:ext cx="156617" cy="204158"/>
            </a:xfrm>
            <a:custGeom>
              <a:rect b="b" l="l" r="r" t="t"/>
              <a:pathLst>
                <a:path extrusionOk="0" h="6068" w="4655">
                  <a:moveTo>
                    <a:pt x="3839" y="0"/>
                  </a:moveTo>
                  <a:lnTo>
                    <a:pt x="1174" y="2606"/>
                  </a:lnTo>
                  <a:cubicBezTo>
                    <a:pt x="1174" y="2606"/>
                    <a:pt x="1046" y="1857"/>
                    <a:pt x="648" y="1857"/>
                  </a:cubicBezTo>
                  <a:cubicBezTo>
                    <a:pt x="602" y="1857"/>
                    <a:pt x="552" y="1867"/>
                    <a:pt x="497" y="1890"/>
                  </a:cubicBezTo>
                  <a:cubicBezTo>
                    <a:pt x="0" y="2109"/>
                    <a:pt x="358" y="3084"/>
                    <a:pt x="875" y="3163"/>
                  </a:cubicBezTo>
                  <a:lnTo>
                    <a:pt x="915" y="6067"/>
                  </a:lnTo>
                  <a:lnTo>
                    <a:pt x="3183" y="6067"/>
                  </a:lnTo>
                  <a:lnTo>
                    <a:pt x="3163" y="4608"/>
                  </a:lnTo>
                  <a:lnTo>
                    <a:pt x="3163" y="4608"/>
                  </a:lnTo>
                  <a:cubicBezTo>
                    <a:pt x="3670" y="4607"/>
                    <a:pt x="4135" y="4390"/>
                    <a:pt x="4297" y="4178"/>
                  </a:cubicBezTo>
                  <a:cubicBezTo>
                    <a:pt x="4655" y="3760"/>
                    <a:pt x="4436" y="1592"/>
                    <a:pt x="4396" y="1015"/>
                  </a:cubicBezTo>
                  <a:cubicBezTo>
                    <a:pt x="4376" y="418"/>
                    <a:pt x="3839" y="0"/>
                    <a:pt x="3839"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6026264" y="2143510"/>
              <a:ext cx="10060" cy="16755"/>
            </a:xfrm>
            <a:custGeom>
              <a:rect b="b" l="l" r="r" t="t"/>
              <a:pathLst>
                <a:path extrusionOk="0" h="498" w="299">
                  <a:moveTo>
                    <a:pt x="140" y="0"/>
                  </a:moveTo>
                  <a:cubicBezTo>
                    <a:pt x="60" y="0"/>
                    <a:pt x="1" y="60"/>
                    <a:pt x="1" y="140"/>
                  </a:cubicBezTo>
                  <a:lnTo>
                    <a:pt x="40" y="358"/>
                  </a:lnTo>
                  <a:cubicBezTo>
                    <a:pt x="60" y="438"/>
                    <a:pt x="100" y="498"/>
                    <a:pt x="180" y="498"/>
                  </a:cubicBezTo>
                  <a:cubicBezTo>
                    <a:pt x="259" y="498"/>
                    <a:pt x="299" y="418"/>
                    <a:pt x="299" y="338"/>
                  </a:cubicBezTo>
                  <a:lnTo>
                    <a:pt x="279" y="120"/>
                  </a:lnTo>
                  <a:cubicBezTo>
                    <a:pt x="279" y="40"/>
                    <a:pt x="199" y="0"/>
                    <a:pt x="14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92115" y="2194380"/>
              <a:ext cx="47574" cy="54236"/>
            </a:xfrm>
            <a:custGeom>
              <a:rect b="b" l="l" r="r" t="t"/>
              <a:pathLst>
                <a:path extrusionOk="0" fill="none" h="1612" w="1414">
                  <a:moveTo>
                    <a:pt x="1" y="179"/>
                  </a:moveTo>
                  <a:cubicBezTo>
                    <a:pt x="1" y="179"/>
                    <a:pt x="1095" y="1611"/>
                    <a:pt x="1413" y="0"/>
                  </a:cubicBezTo>
                </a:path>
              </a:pathLst>
            </a:custGeom>
            <a:noFill/>
            <a:ln cap="rnd" cmpd="sng" w="4475">
              <a:solidFill>
                <a:srgbClr val="1D1D1B"/>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p:nvPr/>
          </p:nvSpPr>
          <p:spPr>
            <a:xfrm>
              <a:off x="6014892" y="2131465"/>
              <a:ext cx="38557" cy="59249"/>
            </a:xfrm>
            <a:custGeom>
              <a:rect b="b" l="l" r="r" t="t"/>
              <a:pathLst>
                <a:path extrusionOk="0" h="1761" w="1146">
                  <a:moveTo>
                    <a:pt x="0" y="0"/>
                  </a:moveTo>
                  <a:lnTo>
                    <a:pt x="219" y="1731"/>
                  </a:lnTo>
                  <a:cubicBezTo>
                    <a:pt x="235" y="1712"/>
                    <a:pt x="270" y="1705"/>
                    <a:pt x="317" y="1705"/>
                  </a:cubicBezTo>
                  <a:cubicBezTo>
                    <a:pt x="452" y="1705"/>
                    <a:pt x="687" y="1761"/>
                    <a:pt x="868" y="1761"/>
                  </a:cubicBezTo>
                  <a:cubicBezTo>
                    <a:pt x="1028" y="1761"/>
                    <a:pt x="1146" y="1717"/>
                    <a:pt x="1114" y="1552"/>
                  </a:cubicBezTo>
                  <a:cubicBezTo>
                    <a:pt x="1035" y="1094"/>
                    <a:pt x="199" y="756"/>
                    <a:pt x="0"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7"/>
            <p:cNvSpPr/>
            <p:nvPr/>
          </p:nvSpPr>
          <p:spPr>
            <a:xfrm>
              <a:off x="6014892" y="2131465"/>
              <a:ext cx="40172" cy="66281"/>
            </a:xfrm>
            <a:custGeom>
              <a:rect b="b" l="l" r="r" t="t"/>
              <a:pathLst>
                <a:path extrusionOk="0" fill="none" h="1970" w="1194">
                  <a:moveTo>
                    <a:pt x="0" y="0"/>
                  </a:moveTo>
                  <a:cubicBezTo>
                    <a:pt x="199" y="756"/>
                    <a:pt x="1035" y="1094"/>
                    <a:pt x="1114" y="1552"/>
                  </a:cubicBezTo>
                  <a:cubicBezTo>
                    <a:pt x="1194" y="1970"/>
                    <a:pt x="319" y="1612"/>
                    <a:pt x="219" y="1731"/>
                  </a:cubicBez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7"/>
            <p:cNvSpPr/>
            <p:nvPr/>
          </p:nvSpPr>
          <p:spPr>
            <a:xfrm>
              <a:off x="5987438" y="2156900"/>
              <a:ext cx="10093" cy="16755"/>
            </a:xfrm>
            <a:custGeom>
              <a:rect b="b" l="l" r="r" t="t"/>
              <a:pathLst>
                <a:path extrusionOk="0" h="498" w="300">
                  <a:moveTo>
                    <a:pt x="120" y="0"/>
                  </a:moveTo>
                  <a:cubicBezTo>
                    <a:pt x="41" y="0"/>
                    <a:pt x="1" y="80"/>
                    <a:pt x="1" y="139"/>
                  </a:cubicBezTo>
                  <a:lnTo>
                    <a:pt x="21" y="358"/>
                  </a:lnTo>
                  <a:cubicBezTo>
                    <a:pt x="21" y="438"/>
                    <a:pt x="100" y="497"/>
                    <a:pt x="160" y="497"/>
                  </a:cubicBezTo>
                  <a:cubicBezTo>
                    <a:pt x="239" y="497"/>
                    <a:pt x="299" y="418"/>
                    <a:pt x="299" y="338"/>
                  </a:cubicBezTo>
                  <a:lnTo>
                    <a:pt x="279" y="120"/>
                  </a:lnTo>
                  <a:cubicBezTo>
                    <a:pt x="279" y="40"/>
                    <a:pt x="200" y="0"/>
                    <a:pt x="12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7"/>
            <p:cNvSpPr/>
            <p:nvPr/>
          </p:nvSpPr>
          <p:spPr>
            <a:xfrm>
              <a:off x="5954668" y="2220455"/>
              <a:ext cx="42864" cy="22811"/>
            </a:xfrm>
            <a:custGeom>
              <a:rect b="b" l="l" r="r" t="t"/>
              <a:pathLst>
                <a:path extrusionOk="0" fill="none" h="678" w="1274">
                  <a:moveTo>
                    <a:pt x="0" y="1"/>
                  </a:moveTo>
                  <a:cubicBezTo>
                    <a:pt x="0" y="1"/>
                    <a:pt x="318" y="419"/>
                    <a:pt x="1273" y="677"/>
                  </a:cubicBezTo>
                </a:path>
              </a:pathLst>
            </a:custGeom>
            <a:noFill/>
            <a:ln cap="rnd" cmpd="sng" w="4475">
              <a:solidFill>
                <a:srgbClr val="1D1D1B"/>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7"/>
            <p:cNvSpPr/>
            <p:nvPr/>
          </p:nvSpPr>
          <p:spPr>
            <a:xfrm>
              <a:off x="5873653" y="2043687"/>
              <a:ext cx="181414" cy="178352"/>
            </a:xfrm>
            <a:custGeom>
              <a:rect b="b" l="l" r="r" t="t"/>
              <a:pathLst>
                <a:path extrusionOk="0" h="5301" w="5392">
                  <a:moveTo>
                    <a:pt x="2668" y="0"/>
                  </a:moveTo>
                  <a:cubicBezTo>
                    <a:pt x="2429" y="0"/>
                    <a:pt x="2171" y="81"/>
                    <a:pt x="2010" y="242"/>
                  </a:cubicBezTo>
                  <a:cubicBezTo>
                    <a:pt x="1891" y="206"/>
                    <a:pt x="1771" y="178"/>
                    <a:pt x="1648" y="178"/>
                  </a:cubicBezTo>
                  <a:cubicBezTo>
                    <a:pt x="1565" y="178"/>
                    <a:pt x="1481" y="190"/>
                    <a:pt x="1393" y="222"/>
                  </a:cubicBezTo>
                  <a:cubicBezTo>
                    <a:pt x="1135" y="322"/>
                    <a:pt x="916" y="520"/>
                    <a:pt x="817" y="779"/>
                  </a:cubicBezTo>
                  <a:cubicBezTo>
                    <a:pt x="797" y="779"/>
                    <a:pt x="757" y="779"/>
                    <a:pt x="757" y="799"/>
                  </a:cubicBezTo>
                  <a:cubicBezTo>
                    <a:pt x="498" y="918"/>
                    <a:pt x="339" y="1177"/>
                    <a:pt x="339" y="1475"/>
                  </a:cubicBezTo>
                  <a:cubicBezTo>
                    <a:pt x="120" y="1615"/>
                    <a:pt x="1" y="1893"/>
                    <a:pt x="200" y="2291"/>
                  </a:cubicBezTo>
                  <a:cubicBezTo>
                    <a:pt x="200" y="2311"/>
                    <a:pt x="220" y="2311"/>
                    <a:pt x="220" y="2351"/>
                  </a:cubicBezTo>
                  <a:lnTo>
                    <a:pt x="220" y="2371"/>
                  </a:lnTo>
                  <a:lnTo>
                    <a:pt x="220" y="2390"/>
                  </a:lnTo>
                  <a:cubicBezTo>
                    <a:pt x="41" y="2569"/>
                    <a:pt x="41" y="2788"/>
                    <a:pt x="160" y="2987"/>
                  </a:cubicBezTo>
                  <a:cubicBezTo>
                    <a:pt x="140" y="3047"/>
                    <a:pt x="140" y="3087"/>
                    <a:pt x="140" y="3146"/>
                  </a:cubicBezTo>
                  <a:cubicBezTo>
                    <a:pt x="120" y="3266"/>
                    <a:pt x="120" y="3385"/>
                    <a:pt x="200" y="3485"/>
                  </a:cubicBezTo>
                  <a:cubicBezTo>
                    <a:pt x="200" y="3564"/>
                    <a:pt x="220" y="3644"/>
                    <a:pt x="240" y="3743"/>
                  </a:cubicBezTo>
                  <a:cubicBezTo>
                    <a:pt x="260" y="3763"/>
                    <a:pt x="299" y="3803"/>
                    <a:pt x="319" y="3843"/>
                  </a:cubicBezTo>
                  <a:cubicBezTo>
                    <a:pt x="319" y="3962"/>
                    <a:pt x="339" y="4041"/>
                    <a:pt x="399" y="4101"/>
                  </a:cubicBezTo>
                  <a:cubicBezTo>
                    <a:pt x="399" y="4141"/>
                    <a:pt x="399" y="4141"/>
                    <a:pt x="419" y="4161"/>
                  </a:cubicBezTo>
                  <a:cubicBezTo>
                    <a:pt x="439" y="4201"/>
                    <a:pt x="459" y="4240"/>
                    <a:pt x="498" y="4280"/>
                  </a:cubicBezTo>
                  <a:lnTo>
                    <a:pt x="498" y="4340"/>
                  </a:lnTo>
                  <a:lnTo>
                    <a:pt x="498" y="4360"/>
                  </a:lnTo>
                  <a:cubicBezTo>
                    <a:pt x="498" y="4400"/>
                    <a:pt x="518" y="4439"/>
                    <a:pt x="518" y="4459"/>
                  </a:cubicBezTo>
                  <a:cubicBezTo>
                    <a:pt x="518" y="4479"/>
                    <a:pt x="518" y="4479"/>
                    <a:pt x="538" y="4479"/>
                  </a:cubicBezTo>
                  <a:cubicBezTo>
                    <a:pt x="558" y="4559"/>
                    <a:pt x="618" y="4598"/>
                    <a:pt x="657" y="4658"/>
                  </a:cubicBezTo>
                  <a:cubicBezTo>
                    <a:pt x="787" y="4936"/>
                    <a:pt x="986" y="5301"/>
                    <a:pt x="1238" y="5301"/>
                  </a:cubicBezTo>
                  <a:cubicBezTo>
                    <a:pt x="1256" y="5301"/>
                    <a:pt x="1275" y="5299"/>
                    <a:pt x="1294" y="5295"/>
                  </a:cubicBezTo>
                  <a:cubicBezTo>
                    <a:pt x="1453" y="5275"/>
                    <a:pt x="1493" y="5036"/>
                    <a:pt x="1493" y="4897"/>
                  </a:cubicBezTo>
                  <a:cubicBezTo>
                    <a:pt x="1513" y="4698"/>
                    <a:pt x="1493" y="4499"/>
                    <a:pt x="1453" y="4300"/>
                  </a:cubicBezTo>
                  <a:cubicBezTo>
                    <a:pt x="1424" y="4307"/>
                    <a:pt x="1395" y="4311"/>
                    <a:pt x="1368" y="4311"/>
                  </a:cubicBezTo>
                  <a:cubicBezTo>
                    <a:pt x="1172" y="4311"/>
                    <a:pt x="1023" y="4136"/>
                    <a:pt x="936" y="3962"/>
                  </a:cubicBezTo>
                  <a:cubicBezTo>
                    <a:pt x="896" y="3862"/>
                    <a:pt x="856" y="3743"/>
                    <a:pt x="856" y="3604"/>
                  </a:cubicBezTo>
                  <a:cubicBezTo>
                    <a:pt x="856" y="3504"/>
                    <a:pt x="916" y="3345"/>
                    <a:pt x="1016" y="3286"/>
                  </a:cubicBezTo>
                  <a:cubicBezTo>
                    <a:pt x="1056" y="3262"/>
                    <a:pt x="1095" y="3251"/>
                    <a:pt x="1131" y="3251"/>
                  </a:cubicBezTo>
                  <a:cubicBezTo>
                    <a:pt x="1399" y="3251"/>
                    <a:pt x="1560" y="3827"/>
                    <a:pt x="1612" y="4002"/>
                  </a:cubicBezTo>
                  <a:cubicBezTo>
                    <a:pt x="1636" y="4118"/>
                    <a:pt x="1748" y="4201"/>
                    <a:pt x="1853" y="4201"/>
                  </a:cubicBezTo>
                  <a:cubicBezTo>
                    <a:pt x="1927" y="4201"/>
                    <a:pt x="1997" y="4160"/>
                    <a:pt x="2030" y="4061"/>
                  </a:cubicBezTo>
                  <a:cubicBezTo>
                    <a:pt x="2149" y="3763"/>
                    <a:pt x="2289" y="3345"/>
                    <a:pt x="2547" y="3166"/>
                  </a:cubicBezTo>
                  <a:cubicBezTo>
                    <a:pt x="2647" y="3146"/>
                    <a:pt x="2726" y="3087"/>
                    <a:pt x="2806" y="2987"/>
                  </a:cubicBezTo>
                  <a:cubicBezTo>
                    <a:pt x="2826" y="2947"/>
                    <a:pt x="2846" y="2888"/>
                    <a:pt x="2846" y="2848"/>
                  </a:cubicBezTo>
                  <a:cubicBezTo>
                    <a:pt x="2885" y="2848"/>
                    <a:pt x="2885" y="2808"/>
                    <a:pt x="2905" y="2788"/>
                  </a:cubicBezTo>
                  <a:cubicBezTo>
                    <a:pt x="3025" y="2768"/>
                    <a:pt x="3144" y="2649"/>
                    <a:pt x="3243" y="2490"/>
                  </a:cubicBezTo>
                  <a:cubicBezTo>
                    <a:pt x="3262" y="2492"/>
                    <a:pt x="3281" y="2493"/>
                    <a:pt x="3300" y="2493"/>
                  </a:cubicBezTo>
                  <a:cubicBezTo>
                    <a:pt x="3443" y="2493"/>
                    <a:pt x="3589" y="2422"/>
                    <a:pt x="3641" y="2211"/>
                  </a:cubicBezTo>
                  <a:cubicBezTo>
                    <a:pt x="3721" y="2191"/>
                    <a:pt x="3800" y="2172"/>
                    <a:pt x="3840" y="2112"/>
                  </a:cubicBezTo>
                  <a:cubicBezTo>
                    <a:pt x="3887" y="2120"/>
                    <a:pt x="3932" y="2124"/>
                    <a:pt x="3976" y="2124"/>
                  </a:cubicBezTo>
                  <a:cubicBezTo>
                    <a:pt x="4155" y="2124"/>
                    <a:pt x="4309" y="2057"/>
                    <a:pt x="4437" y="1913"/>
                  </a:cubicBezTo>
                  <a:lnTo>
                    <a:pt x="4517" y="1853"/>
                  </a:lnTo>
                  <a:cubicBezTo>
                    <a:pt x="4613" y="1897"/>
                    <a:pt x="4721" y="1922"/>
                    <a:pt x="4828" y="1922"/>
                  </a:cubicBezTo>
                  <a:cubicBezTo>
                    <a:pt x="4962" y="1922"/>
                    <a:pt x="5093" y="1882"/>
                    <a:pt x="5193" y="1794"/>
                  </a:cubicBezTo>
                  <a:cubicBezTo>
                    <a:pt x="5392" y="1634"/>
                    <a:pt x="5332" y="1296"/>
                    <a:pt x="5133" y="1077"/>
                  </a:cubicBezTo>
                  <a:cubicBezTo>
                    <a:pt x="5133" y="879"/>
                    <a:pt x="5074" y="680"/>
                    <a:pt x="4895" y="540"/>
                  </a:cubicBezTo>
                  <a:cubicBezTo>
                    <a:pt x="4777" y="467"/>
                    <a:pt x="4637" y="426"/>
                    <a:pt x="4507" y="426"/>
                  </a:cubicBezTo>
                  <a:cubicBezTo>
                    <a:pt x="4462" y="426"/>
                    <a:pt x="4418" y="431"/>
                    <a:pt x="4377" y="441"/>
                  </a:cubicBezTo>
                  <a:cubicBezTo>
                    <a:pt x="4227" y="190"/>
                    <a:pt x="3957" y="42"/>
                    <a:pt x="3684" y="42"/>
                  </a:cubicBezTo>
                  <a:cubicBezTo>
                    <a:pt x="3524" y="42"/>
                    <a:pt x="3363" y="92"/>
                    <a:pt x="3224" y="202"/>
                  </a:cubicBezTo>
                  <a:cubicBezTo>
                    <a:pt x="3104" y="103"/>
                    <a:pt x="2925" y="23"/>
                    <a:pt x="2746" y="3"/>
                  </a:cubicBezTo>
                  <a:cubicBezTo>
                    <a:pt x="2720" y="1"/>
                    <a:pt x="2694" y="0"/>
                    <a:pt x="266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7"/>
            <p:cNvSpPr/>
            <p:nvPr/>
          </p:nvSpPr>
          <p:spPr>
            <a:xfrm>
              <a:off x="5787994" y="2265942"/>
              <a:ext cx="364140" cy="496869"/>
            </a:xfrm>
            <a:custGeom>
              <a:rect b="b" l="l" r="r" t="t"/>
              <a:pathLst>
                <a:path extrusionOk="0" h="14768" w="10823">
                  <a:moveTo>
                    <a:pt x="6477" y="1"/>
                  </a:moveTo>
                  <a:cubicBezTo>
                    <a:pt x="6402" y="1"/>
                    <a:pt x="6325" y="2"/>
                    <a:pt x="6247" y="2"/>
                  </a:cubicBezTo>
                  <a:cubicBezTo>
                    <a:pt x="5173" y="41"/>
                    <a:pt x="1393" y="340"/>
                    <a:pt x="1294" y="2727"/>
                  </a:cubicBezTo>
                  <a:cubicBezTo>
                    <a:pt x="1174" y="5969"/>
                    <a:pt x="1" y="11738"/>
                    <a:pt x="1" y="12872"/>
                  </a:cubicBezTo>
                  <a:cubicBezTo>
                    <a:pt x="1" y="13480"/>
                    <a:pt x="2474" y="14768"/>
                    <a:pt x="5129" y="14768"/>
                  </a:cubicBezTo>
                  <a:cubicBezTo>
                    <a:pt x="7343" y="14768"/>
                    <a:pt x="9683" y="13873"/>
                    <a:pt x="10822" y="10943"/>
                  </a:cubicBezTo>
                  <a:cubicBezTo>
                    <a:pt x="10822" y="10943"/>
                    <a:pt x="9311" y="6924"/>
                    <a:pt x="8694" y="3403"/>
                  </a:cubicBezTo>
                  <a:cubicBezTo>
                    <a:pt x="8104" y="121"/>
                    <a:pt x="7428" y="1"/>
                    <a:pt x="6477" y="1"/>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7"/>
            <p:cNvSpPr/>
            <p:nvPr/>
          </p:nvSpPr>
          <p:spPr>
            <a:xfrm>
              <a:off x="5998171" y="2265942"/>
              <a:ext cx="153960" cy="368177"/>
            </a:xfrm>
            <a:custGeom>
              <a:rect b="b" l="l" r="r" t="t"/>
              <a:pathLst>
                <a:path extrusionOk="0" h="10943" w="4576">
                  <a:moveTo>
                    <a:pt x="230" y="1"/>
                  </a:moveTo>
                  <a:cubicBezTo>
                    <a:pt x="155" y="1"/>
                    <a:pt x="78" y="2"/>
                    <a:pt x="0" y="2"/>
                  </a:cubicBezTo>
                  <a:lnTo>
                    <a:pt x="4575" y="10943"/>
                  </a:lnTo>
                  <a:cubicBezTo>
                    <a:pt x="4575" y="10943"/>
                    <a:pt x="3064" y="6924"/>
                    <a:pt x="2447" y="3403"/>
                  </a:cubicBezTo>
                  <a:cubicBezTo>
                    <a:pt x="1857" y="121"/>
                    <a:pt x="1181" y="1"/>
                    <a:pt x="230" y="1"/>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7"/>
            <p:cNvSpPr/>
            <p:nvPr/>
          </p:nvSpPr>
          <p:spPr>
            <a:xfrm>
              <a:off x="5907802" y="2249927"/>
              <a:ext cx="81017" cy="36202"/>
            </a:xfrm>
            <a:custGeom>
              <a:rect b="b" l="l" r="r" t="t"/>
              <a:pathLst>
                <a:path extrusionOk="0" h="1076" w="2408">
                  <a:moveTo>
                    <a:pt x="1785" y="0"/>
                  </a:moveTo>
                  <a:cubicBezTo>
                    <a:pt x="1219" y="0"/>
                    <a:pt x="238" y="284"/>
                    <a:pt x="120" y="358"/>
                  </a:cubicBezTo>
                  <a:cubicBezTo>
                    <a:pt x="1" y="478"/>
                    <a:pt x="339" y="1035"/>
                    <a:pt x="339" y="1035"/>
                  </a:cubicBezTo>
                  <a:cubicBezTo>
                    <a:pt x="360" y="1064"/>
                    <a:pt x="465" y="1076"/>
                    <a:pt x="618" y="1076"/>
                  </a:cubicBezTo>
                  <a:cubicBezTo>
                    <a:pt x="1185" y="1076"/>
                    <a:pt x="2408" y="915"/>
                    <a:pt x="2408" y="915"/>
                  </a:cubicBezTo>
                  <a:cubicBezTo>
                    <a:pt x="2408" y="915"/>
                    <a:pt x="2328" y="438"/>
                    <a:pt x="2169" y="120"/>
                  </a:cubicBezTo>
                  <a:cubicBezTo>
                    <a:pt x="2123" y="33"/>
                    <a:pt x="1978" y="0"/>
                    <a:pt x="1785" y="0"/>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7"/>
            <p:cNvSpPr/>
            <p:nvPr/>
          </p:nvSpPr>
          <p:spPr>
            <a:xfrm>
              <a:off x="5980743" y="2246933"/>
              <a:ext cx="33510" cy="33813"/>
            </a:xfrm>
            <a:custGeom>
              <a:rect b="b" l="l" r="r" t="t"/>
              <a:pathLst>
                <a:path extrusionOk="0" h="1005" w="996">
                  <a:moveTo>
                    <a:pt x="852" y="1"/>
                  </a:moveTo>
                  <a:cubicBezTo>
                    <a:pt x="686" y="1"/>
                    <a:pt x="378" y="31"/>
                    <a:pt x="319" y="149"/>
                  </a:cubicBezTo>
                  <a:lnTo>
                    <a:pt x="1" y="1004"/>
                  </a:lnTo>
                  <a:cubicBezTo>
                    <a:pt x="1" y="1004"/>
                    <a:pt x="637" y="726"/>
                    <a:pt x="816" y="567"/>
                  </a:cubicBezTo>
                  <a:cubicBezTo>
                    <a:pt x="995" y="427"/>
                    <a:pt x="995" y="49"/>
                    <a:pt x="956" y="10"/>
                  </a:cubicBezTo>
                  <a:cubicBezTo>
                    <a:pt x="950" y="4"/>
                    <a:pt x="910" y="1"/>
                    <a:pt x="852" y="1"/>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7"/>
            <p:cNvSpPr/>
            <p:nvPr/>
          </p:nvSpPr>
          <p:spPr>
            <a:xfrm>
              <a:off x="5985453" y="2244578"/>
              <a:ext cx="166677" cy="472544"/>
            </a:xfrm>
            <a:custGeom>
              <a:rect b="b" l="l" r="r" t="t"/>
              <a:pathLst>
                <a:path extrusionOk="0" fill="none" h="14045" w="4954">
                  <a:moveTo>
                    <a:pt x="4953" y="11578"/>
                  </a:moveTo>
                  <a:cubicBezTo>
                    <a:pt x="4953" y="11578"/>
                    <a:pt x="3839" y="9270"/>
                    <a:pt x="3262" y="6107"/>
                  </a:cubicBezTo>
                  <a:cubicBezTo>
                    <a:pt x="3143" y="5490"/>
                    <a:pt x="3004" y="4874"/>
                    <a:pt x="2865" y="4277"/>
                  </a:cubicBezTo>
                  <a:cubicBezTo>
                    <a:pt x="2686" y="3561"/>
                    <a:pt x="2487" y="2865"/>
                    <a:pt x="2268" y="2129"/>
                  </a:cubicBezTo>
                  <a:cubicBezTo>
                    <a:pt x="2069" y="1572"/>
                    <a:pt x="1950" y="836"/>
                    <a:pt x="1273" y="637"/>
                  </a:cubicBezTo>
                  <a:cubicBezTo>
                    <a:pt x="1174" y="617"/>
                    <a:pt x="716" y="517"/>
                    <a:pt x="637" y="637"/>
                  </a:cubicBezTo>
                  <a:cubicBezTo>
                    <a:pt x="776" y="458"/>
                    <a:pt x="776" y="139"/>
                    <a:pt x="776" y="80"/>
                  </a:cubicBezTo>
                  <a:cubicBezTo>
                    <a:pt x="776" y="0"/>
                    <a:pt x="159" y="219"/>
                    <a:pt x="159" y="219"/>
                  </a:cubicBezTo>
                  <a:lnTo>
                    <a:pt x="0" y="716"/>
                  </a:lnTo>
                  <a:cubicBezTo>
                    <a:pt x="0" y="716"/>
                    <a:pt x="1830" y="1969"/>
                    <a:pt x="3362" y="14044"/>
                  </a:cubicBezTo>
                </a:path>
              </a:pathLst>
            </a:custGeom>
            <a:noFill/>
            <a:ln cap="rnd" cmpd="sng" w="4475">
              <a:solidFill>
                <a:srgbClr val="201A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7"/>
            <p:cNvSpPr/>
            <p:nvPr/>
          </p:nvSpPr>
          <p:spPr>
            <a:xfrm>
              <a:off x="6008197" y="1462849"/>
              <a:ext cx="93062" cy="560223"/>
            </a:xfrm>
            <a:custGeom>
              <a:rect b="b" l="l" r="r" t="t"/>
              <a:pathLst>
                <a:path extrusionOk="0" h="16651" w="2766">
                  <a:moveTo>
                    <a:pt x="2766" y="0"/>
                  </a:moveTo>
                  <a:lnTo>
                    <a:pt x="40" y="1572"/>
                  </a:lnTo>
                  <a:lnTo>
                    <a:pt x="0" y="16651"/>
                  </a:lnTo>
                  <a:lnTo>
                    <a:pt x="2706" y="15079"/>
                  </a:lnTo>
                  <a:lnTo>
                    <a:pt x="276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7"/>
            <p:cNvSpPr/>
            <p:nvPr/>
          </p:nvSpPr>
          <p:spPr>
            <a:xfrm>
              <a:off x="6141395" y="1411979"/>
              <a:ext cx="91043" cy="179395"/>
            </a:xfrm>
            <a:custGeom>
              <a:rect b="b" l="l" r="r" t="t"/>
              <a:pathLst>
                <a:path extrusionOk="0" h="5332" w="2706">
                  <a:moveTo>
                    <a:pt x="2705" y="1"/>
                  </a:moveTo>
                  <a:lnTo>
                    <a:pt x="0" y="1572"/>
                  </a:lnTo>
                  <a:lnTo>
                    <a:pt x="0" y="5332"/>
                  </a:lnTo>
                  <a:lnTo>
                    <a:pt x="2686" y="3760"/>
                  </a:lnTo>
                  <a:lnTo>
                    <a:pt x="2705"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753878" y="1187772"/>
              <a:ext cx="478566" cy="277134"/>
            </a:xfrm>
            <a:custGeom>
              <a:rect b="b" l="l" r="r" t="t"/>
              <a:pathLst>
                <a:path extrusionOk="0" h="8237" w="14224">
                  <a:moveTo>
                    <a:pt x="2686" y="0"/>
                  </a:moveTo>
                  <a:lnTo>
                    <a:pt x="0" y="1572"/>
                  </a:lnTo>
                  <a:lnTo>
                    <a:pt x="11518" y="8236"/>
                  </a:lnTo>
                  <a:lnTo>
                    <a:pt x="14223" y="6665"/>
                  </a:lnTo>
                  <a:lnTo>
                    <a:pt x="268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753206" y="1240628"/>
              <a:ext cx="388230" cy="782448"/>
            </a:xfrm>
            <a:custGeom>
              <a:rect b="b" l="l" r="r" t="t"/>
              <a:pathLst>
                <a:path extrusionOk="0" h="23256" w="11539">
                  <a:moveTo>
                    <a:pt x="20" y="1"/>
                  </a:moveTo>
                  <a:lnTo>
                    <a:pt x="0" y="3781"/>
                  </a:lnTo>
                  <a:lnTo>
                    <a:pt x="3899" y="6009"/>
                  </a:lnTo>
                  <a:lnTo>
                    <a:pt x="3840" y="21087"/>
                  </a:lnTo>
                  <a:lnTo>
                    <a:pt x="7579" y="23256"/>
                  </a:lnTo>
                  <a:lnTo>
                    <a:pt x="7619" y="8177"/>
                  </a:lnTo>
                  <a:lnTo>
                    <a:pt x="11538" y="10425"/>
                  </a:lnTo>
                  <a:lnTo>
                    <a:pt x="11538" y="6665"/>
                  </a:lnTo>
                  <a:lnTo>
                    <a:pt x="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6141395" y="1411979"/>
              <a:ext cx="91043" cy="52924"/>
            </a:xfrm>
            <a:custGeom>
              <a:rect b="b" l="l" r="r" t="t"/>
              <a:pathLst>
                <a:path extrusionOk="0" fill="none" h="1573" w="2706">
                  <a:moveTo>
                    <a:pt x="2705" y="1"/>
                  </a:moveTo>
                  <a:lnTo>
                    <a:pt x="0" y="1572"/>
                  </a:ln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7"/>
            <p:cNvSpPr/>
            <p:nvPr/>
          </p:nvSpPr>
          <p:spPr>
            <a:xfrm>
              <a:off x="5792031" y="1984876"/>
              <a:ext cx="151941" cy="431901"/>
            </a:xfrm>
            <a:custGeom>
              <a:rect b="b" l="l" r="r" t="t"/>
              <a:pathLst>
                <a:path extrusionOk="0" h="12837" w="4516">
                  <a:moveTo>
                    <a:pt x="1631" y="1"/>
                  </a:moveTo>
                  <a:cubicBezTo>
                    <a:pt x="1611" y="1274"/>
                    <a:pt x="1532" y="2547"/>
                    <a:pt x="1432" y="3820"/>
                  </a:cubicBezTo>
                  <a:cubicBezTo>
                    <a:pt x="1353" y="4775"/>
                    <a:pt x="1273" y="5750"/>
                    <a:pt x="1134" y="6705"/>
                  </a:cubicBezTo>
                  <a:cubicBezTo>
                    <a:pt x="1035" y="7301"/>
                    <a:pt x="875" y="7838"/>
                    <a:pt x="756" y="8415"/>
                  </a:cubicBezTo>
                  <a:cubicBezTo>
                    <a:pt x="458" y="9629"/>
                    <a:pt x="0" y="12275"/>
                    <a:pt x="1671" y="12772"/>
                  </a:cubicBezTo>
                  <a:cubicBezTo>
                    <a:pt x="1825" y="12816"/>
                    <a:pt x="1970" y="12836"/>
                    <a:pt x="2106" y="12836"/>
                  </a:cubicBezTo>
                  <a:cubicBezTo>
                    <a:pt x="2949" y="12836"/>
                    <a:pt x="3435" y="12046"/>
                    <a:pt x="3640" y="11240"/>
                  </a:cubicBezTo>
                  <a:cubicBezTo>
                    <a:pt x="4516" y="7898"/>
                    <a:pt x="4496" y="4317"/>
                    <a:pt x="4396" y="856"/>
                  </a:cubicBezTo>
                  <a:lnTo>
                    <a:pt x="1631" y="1"/>
                  </a:ln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7"/>
            <p:cNvSpPr/>
            <p:nvPr/>
          </p:nvSpPr>
          <p:spPr>
            <a:xfrm>
              <a:off x="5845560" y="1969333"/>
              <a:ext cx="108471" cy="52553"/>
            </a:xfrm>
            <a:custGeom>
              <a:rect b="b" l="l" r="r" t="t"/>
              <a:pathLst>
                <a:path extrusionOk="0" h="1562" w="3224">
                  <a:moveTo>
                    <a:pt x="695" y="0"/>
                  </a:moveTo>
                  <a:cubicBezTo>
                    <a:pt x="326" y="0"/>
                    <a:pt x="32" y="113"/>
                    <a:pt x="0" y="443"/>
                  </a:cubicBezTo>
                  <a:lnTo>
                    <a:pt x="0" y="463"/>
                  </a:lnTo>
                  <a:cubicBezTo>
                    <a:pt x="0" y="721"/>
                    <a:pt x="160" y="920"/>
                    <a:pt x="359" y="1059"/>
                  </a:cubicBezTo>
                  <a:cubicBezTo>
                    <a:pt x="780" y="1372"/>
                    <a:pt x="1385" y="1561"/>
                    <a:pt x="1934" y="1561"/>
                  </a:cubicBezTo>
                  <a:cubicBezTo>
                    <a:pt x="2084" y="1561"/>
                    <a:pt x="2231" y="1547"/>
                    <a:pt x="2368" y="1517"/>
                  </a:cubicBezTo>
                  <a:cubicBezTo>
                    <a:pt x="3223" y="1338"/>
                    <a:pt x="2686" y="721"/>
                    <a:pt x="2228" y="423"/>
                  </a:cubicBezTo>
                  <a:cubicBezTo>
                    <a:pt x="2000" y="266"/>
                    <a:pt x="1260" y="0"/>
                    <a:pt x="695" y="0"/>
                  </a:cubicBez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5914497" y="2013676"/>
              <a:ext cx="30146" cy="349403"/>
            </a:xfrm>
            <a:custGeom>
              <a:rect b="b" l="l" r="r" t="t"/>
              <a:pathLst>
                <a:path extrusionOk="0" fill="none" h="10385" w="896">
                  <a:moveTo>
                    <a:pt x="736" y="0"/>
                  </a:moveTo>
                  <a:cubicBezTo>
                    <a:pt x="736" y="0"/>
                    <a:pt x="896" y="7778"/>
                    <a:pt x="0" y="10384"/>
                  </a:cubicBezTo>
                </a:path>
              </a:pathLst>
            </a:custGeom>
            <a:noFill/>
            <a:ln cap="rnd" cmpd="sng" w="4475">
              <a:solidFill>
                <a:srgbClr val="201A1B"/>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5843541" y="1846261"/>
              <a:ext cx="97772" cy="175324"/>
            </a:xfrm>
            <a:custGeom>
              <a:rect b="b" l="l" r="r" t="t"/>
              <a:pathLst>
                <a:path extrusionOk="0" h="5211" w="2906">
                  <a:moveTo>
                    <a:pt x="1682" y="0"/>
                  </a:moveTo>
                  <a:cubicBezTo>
                    <a:pt x="1673" y="0"/>
                    <a:pt x="1662" y="1"/>
                    <a:pt x="1652" y="3"/>
                  </a:cubicBezTo>
                  <a:cubicBezTo>
                    <a:pt x="1432" y="24"/>
                    <a:pt x="1345" y="447"/>
                    <a:pt x="1311" y="843"/>
                  </a:cubicBezTo>
                  <a:lnTo>
                    <a:pt x="1311" y="843"/>
                  </a:lnTo>
                  <a:cubicBezTo>
                    <a:pt x="1302" y="518"/>
                    <a:pt x="1263" y="202"/>
                    <a:pt x="1140" y="202"/>
                  </a:cubicBezTo>
                  <a:cubicBezTo>
                    <a:pt x="1138" y="202"/>
                    <a:pt x="1137" y="202"/>
                    <a:pt x="1135" y="202"/>
                  </a:cubicBezTo>
                  <a:cubicBezTo>
                    <a:pt x="896" y="222"/>
                    <a:pt x="896" y="500"/>
                    <a:pt x="836" y="898"/>
                  </a:cubicBezTo>
                  <a:cubicBezTo>
                    <a:pt x="797" y="1296"/>
                    <a:pt x="896" y="1913"/>
                    <a:pt x="896" y="1913"/>
                  </a:cubicBezTo>
                  <a:cubicBezTo>
                    <a:pt x="896" y="1913"/>
                    <a:pt x="580" y="1227"/>
                    <a:pt x="311" y="1227"/>
                  </a:cubicBezTo>
                  <a:cubicBezTo>
                    <a:pt x="293" y="1227"/>
                    <a:pt x="276" y="1230"/>
                    <a:pt x="259" y="1236"/>
                  </a:cubicBezTo>
                  <a:cubicBezTo>
                    <a:pt x="1" y="1336"/>
                    <a:pt x="319" y="1813"/>
                    <a:pt x="419" y="2092"/>
                  </a:cubicBezTo>
                  <a:cubicBezTo>
                    <a:pt x="498" y="2390"/>
                    <a:pt x="598" y="3166"/>
                    <a:pt x="797" y="3385"/>
                  </a:cubicBezTo>
                  <a:cubicBezTo>
                    <a:pt x="995" y="3604"/>
                    <a:pt x="856" y="4956"/>
                    <a:pt x="856" y="4956"/>
                  </a:cubicBezTo>
                  <a:cubicBezTo>
                    <a:pt x="856" y="4956"/>
                    <a:pt x="1095" y="5095"/>
                    <a:pt x="1612" y="5175"/>
                  </a:cubicBezTo>
                  <a:cubicBezTo>
                    <a:pt x="1778" y="5202"/>
                    <a:pt x="1919" y="5210"/>
                    <a:pt x="2034" y="5210"/>
                  </a:cubicBezTo>
                  <a:cubicBezTo>
                    <a:pt x="2264" y="5210"/>
                    <a:pt x="2388" y="5175"/>
                    <a:pt x="2388" y="5175"/>
                  </a:cubicBezTo>
                  <a:cubicBezTo>
                    <a:pt x="2388" y="5175"/>
                    <a:pt x="2348" y="4180"/>
                    <a:pt x="2627" y="3962"/>
                  </a:cubicBezTo>
                  <a:cubicBezTo>
                    <a:pt x="2905" y="3723"/>
                    <a:pt x="2845" y="1435"/>
                    <a:pt x="2786" y="1216"/>
                  </a:cubicBezTo>
                  <a:cubicBezTo>
                    <a:pt x="2737" y="1109"/>
                    <a:pt x="2654" y="1040"/>
                    <a:pt x="2581" y="1040"/>
                  </a:cubicBezTo>
                  <a:cubicBezTo>
                    <a:pt x="2524" y="1040"/>
                    <a:pt x="2472" y="1082"/>
                    <a:pt x="2445" y="1180"/>
                  </a:cubicBezTo>
                  <a:lnTo>
                    <a:pt x="2445" y="1180"/>
                  </a:lnTo>
                  <a:cubicBezTo>
                    <a:pt x="2448" y="686"/>
                    <a:pt x="2419" y="172"/>
                    <a:pt x="2288" y="102"/>
                  </a:cubicBezTo>
                  <a:cubicBezTo>
                    <a:pt x="2250" y="80"/>
                    <a:pt x="2215" y="69"/>
                    <a:pt x="2184" y="69"/>
                  </a:cubicBezTo>
                  <a:cubicBezTo>
                    <a:pt x="2046" y="69"/>
                    <a:pt x="1971" y="286"/>
                    <a:pt x="1915" y="774"/>
                  </a:cubicBezTo>
                  <a:lnTo>
                    <a:pt x="1915" y="774"/>
                  </a:lnTo>
                  <a:cubicBezTo>
                    <a:pt x="1923" y="388"/>
                    <a:pt x="1881" y="0"/>
                    <a:pt x="1682"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6772497" y="3579118"/>
              <a:ext cx="624485" cy="361448"/>
            </a:xfrm>
            <a:custGeom>
              <a:rect b="b" l="l" r="r" t="t"/>
              <a:pathLst>
                <a:path extrusionOk="0" h="10743" w="18561">
                  <a:moveTo>
                    <a:pt x="3343" y="1910"/>
                  </a:moveTo>
                  <a:cubicBezTo>
                    <a:pt x="6645" y="0"/>
                    <a:pt x="11996" y="0"/>
                    <a:pt x="15278" y="1910"/>
                  </a:cubicBezTo>
                  <a:cubicBezTo>
                    <a:pt x="18561" y="3820"/>
                    <a:pt x="18541" y="6903"/>
                    <a:pt x="15219" y="8813"/>
                  </a:cubicBezTo>
                  <a:cubicBezTo>
                    <a:pt x="11917" y="10742"/>
                    <a:pt x="6565" y="10742"/>
                    <a:pt x="3283" y="8813"/>
                  </a:cubicBezTo>
                  <a:cubicBezTo>
                    <a:pt x="1" y="6923"/>
                    <a:pt x="41" y="3820"/>
                    <a:pt x="3343" y="19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7"/>
            <p:cNvSpPr/>
            <p:nvPr/>
          </p:nvSpPr>
          <p:spPr>
            <a:xfrm>
              <a:off x="6931804" y="2364049"/>
              <a:ext cx="104434" cy="144909"/>
            </a:xfrm>
            <a:custGeom>
              <a:rect b="b" l="l" r="r" t="t"/>
              <a:pathLst>
                <a:path extrusionOk="0" h="4307" w="3104">
                  <a:moveTo>
                    <a:pt x="1200" y="1"/>
                  </a:moveTo>
                  <a:cubicBezTo>
                    <a:pt x="1100" y="1"/>
                    <a:pt x="1055" y="97"/>
                    <a:pt x="1055" y="308"/>
                  </a:cubicBezTo>
                  <a:lnTo>
                    <a:pt x="1055" y="1502"/>
                  </a:lnTo>
                  <a:cubicBezTo>
                    <a:pt x="1055" y="1502"/>
                    <a:pt x="915" y="249"/>
                    <a:pt x="716" y="249"/>
                  </a:cubicBezTo>
                  <a:cubicBezTo>
                    <a:pt x="518" y="249"/>
                    <a:pt x="518" y="288"/>
                    <a:pt x="518" y="547"/>
                  </a:cubicBezTo>
                  <a:cubicBezTo>
                    <a:pt x="518" y="825"/>
                    <a:pt x="597" y="1780"/>
                    <a:pt x="597" y="1780"/>
                  </a:cubicBezTo>
                  <a:cubicBezTo>
                    <a:pt x="597" y="1780"/>
                    <a:pt x="358" y="845"/>
                    <a:pt x="199" y="845"/>
                  </a:cubicBezTo>
                  <a:cubicBezTo>
                    <a:pt x="60" y="845"/>
                    <a:pt x="0" y="905"/>
                    <a:pt x="100" y="1382"/>
                  </a:cubicBezTo>
                  <a:cubicBezTo>
                    <a:pt x="199" y="1840"/>
                    <a:pt x="458" y="2496"/>
                    <a:pt x="418" y="2815"/>
                  </a:cubicBezTo>
                  <a:cubicBezTo>
                    <a:pt x="378" y="3133"/>
                    <a:pt x="657" y="3531"/>
                    <a:pt x="677" y="3591"/>
                  </a:cubicBezTo>
                  <a:cubicBezTo>
                    <a:pt x="697" y="3630"/>
                    <a:pt x="677" y="4207"/>
                    <a:pt x="677" y="4207"/>
                  </a:cubicBezTo>
                  <a:lnTo>
                    <a:pt x="1731" y="4307"/>
                  </a:lnTo>
                  <a:lnTo>
                    <a:pt x="1731" y="4048"/>
                  </a:lnTo>
                  <a:cubicBezTo>
                    <a:pt x="1731" y="4048"/>
                    <a:pt x="1691" y="3710"/>
                    <a:pt x="1930" y="3491"/>
                  </a:cubicBezTo>
                  <a:cubicBezTo>
                    <a:pt x="2189" y="3272"/>
                    <a:pt x="2328" y="3133"/>
                    <a:pt x="2527" y="2556"/>
                  </a:cubicBezTo>
                  <a:cubicBezTo>
                    <a:pt x="2726" y="1999"/>
                    <a:pt x="3104" y="1741"/>
                    <a:pt x="2984" y="1621"/>
                  </a:cubicBezTo>
                  <a:cubicBezTo>
                    <a:pt x="2943" y="1580"/>
                    <a:pt x="2875" y="1553"/>
                    <a:pt x="2795" y="1553"/>
                  </a:cubicBezTo>
                  <a:cubicBezTo>
                    <a:pt x="2646" y="1553"/>
                    <a:pt x="2457" y="1647"/>
                    <a:pt x="2328" y="1920"/>
                  </a:cubicBezTo>
                  <a:cubicBezTo>
                    <a:pt x="2129" y="2337"/>
                    <a:pt x="2009" y="2397"/>
                    <a:pt x="2009" y="2397"/>
                  </a:cubicBezTo>
                  <a:cubicBezTo>
                    <a:pt x="2009" y="2397"/>
                    <a:pt x="2029" y="587"/>
                    <a:pt x="1990" y="428"/>
                  </a:cubicBezTo>
                  <a:cubicBezTo>
                    <a:pt x="1949" y="307"/>
                    <a:pt x="1882" y="240"/>
                    <a:pt x="1806" y="240"/>
                  </a:cubicBezTo>
                  <a:cubicBezTo>
                    <a:pt x="1769" y="240"/>
                    <a:pt x="1730" y="256"/>
                    <a:pt x="1691" y="288"/>
                  </a:cubicBezTo>
                  <a:cubicBezTo>
                    <a:pt x="1592" y="388"/>
                    <a:pt x="1492" y="1502"/>
                    <a:pt x="1433" y="1502"/>
                  </a:cubicBezTo>
                  <a:cubicBezTo>
                    <a:pt x="1432" y="1502"/>
                    <a:pt x="1432" y="1502"/>
                    <a:pt x="1432" y="1502"/>
                  </a:cubicBezTo>
                  <a:cubicBezTo>
                    <a:pt x="1394" y="1502"/>
                    <a:pt x="1491" y="129"/>
                    <a:pt x="1313" y="30"/>
                  </a:cubicBezTo>
                  <a:cubicBezTo>
                    <a:pt x="1270" y="10"/>
                    <a:pt x="1232" y="1"/>
                    <a:pt x="1200"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7"/>
            <p:cNvSpPr/>
            <p:nvPr/>
          </p:nvSpPr>
          <p:spPr>
            <a:xfrm>
              <a:off x="6914410" y="2476455"/>
              <a:ext cx="202812" cy="360775"/>
            </a:xfrm>
            <a:custGeom>
              <a:rect b="b" l="l" r="r" t="t"/>
              <a:pathLst>
                <a:path extrusionOk="0" h="10723" w="6028">
                  <a:moveTo>
                    <a:pt x="1972" y="1"/>
                  </a:moveTo>
                  <a:cubicBezTo>
                    <a:pt x="1887" y="1"/>
                    <a:pt x="1799" y="4"/>
                    <a:pt x="1711" y="11"/>
                  </a:cubicBezTo>
                  <a:cubicBezTo>
                    <a:pt x="935" y="90"/>
                    <a:pt x="100" y="488"/>
                    <a:pt x="100" y="488"/>
                  </a:cubicBezTo>
                  <a:cubicBezTo>
                    <a:pt x="0" y="488"/>
                    <a:pt x="239" y="3054"/>
                    <a:pt x="259" y="3293"/>
                  </a:cubicBezTo>
                  <a:cubicBezTo>
                    <a:pt x="497" y="5044"/>
                    <a:pt x="995" y="6914"/>
                    <a:pt x="1850" y="8465"/>
                  </a:cubicBezTo>
                  <a:cubicBezTo>
                    <a:pt x="2248" y="9201"/>
                    <a:pt x="2805" y="9957"/>
                    <a:pt x="3521" y="10415"/>
                  </a:cubicBezTo>
                  <a:cubicBezTo>
                    <a:pt x="3798" y="10618"/>
                    <a:pt x="4122" y="10722"/>
                    <a:pt x="4434" y="10722"/>
                  </a:cubicBezTo>
                  <a:cubicBezTo>
                    <a:pt x="4794" y="10722"/>
                    <a:pt x="5137" y="10583"/>
                    <a:pt x="5371" y="10295"/>
                  </a:cubicBezTo>
                  <a:cubicBezTo>
                    <a:pt x="6028" y="9440"/>
                    <a:pt x="5391" y="8346"/>
                    <a:pt x="4933" y="7530"/>
                  </a:cubicBezTo>
                  <a:cubicBezTo>
                    <a:pt x="4277" y="6317"/>
                    <a:pt x="3680" y="4984"/>
                    <a:pt x="3442" y="3572"/>
                  </a:cubicBezTo>
                  <a:cubicBezTo>
                    <a:pt x="3282" y="2458"/>
                    <a:pt x="3123" y="170"/>
                    <a:pt x="3123" y="170"/>
                  </a:cubicBezTo>
                  <a:cubicBezTo>
                    <a:pt x="3123" y="170"/>
                    <a:pt x="2599" y="1"/>
                    <a:pt x="1972"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6925781" y="3663902"/>
              <a:ext cx="189421" cy="137776"/>
            </a:xfrm>
            <a:custGeom>
              <a:rect b="b" l="l" r="r" t="t"/>
              <a:pathLst>
                <a:path extrusionOk="0" h="4095" w="5630">
                  <a:moveTo>
                    <a:pt x="3813" y="1"/>
                  </a:moveTo>
                  <a:cubicBezTo>
                    <a:pt x="3297" y="1"/>
                    <a:pt x="2740" y="251"/>
                    <a:pt x="2288" y="703"/>
                  </a:cubicBezTo>
                  <a:cubicBezTo>
                    <a:pt x="2188" y="822"/>
                    <a:pt x="0" y="2990"/>
                    <a:pt x="299" y="3746"/>
                  </a:cubicBezTo>
                  <a:cubicBezTo>
                    <a:pt x="390" y="3995"/>
                    <a:pt x="660" y="4095"/>
                    <a:pt x="1020" y="4095"/>
                  </a:cubicBezTo>
                  <a:cubicBezTo>
                    <a:pt x="1755" y="4095"/>
                    <a:pt x="2866" y="3676"/>
                    <a:pt x="3601" y="3249"/>
                  </a:cubicBezTo>
                  <a:cubicBezTo>
                    <a:pt x="4695" y="2593"/>
                    <a:pt x="5630" y="1717"/>
                    <a:pt x="5033" y="703"/>
                  </a:cubicBezTo>
                  <a:cubicBezTo>
                    <a:pt x="4744" y="221"/>
                    <a:pt x="4297" y="1"/>
                    <a:pt x="381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7"/>
            <p:cNvSpPr/>
            <p:nvPr/>
          </p:nvSpPr>
          <p:spPr>
            <a:xfrm>
              <a:off x="6972614" y="3141976"/>
              <a:ext cx="159343" cy="590604"/>
            </a:xfrm>
            <a:custGeom>
              <a:rect b="b" l="l" r="r" t="t"/>
              <a:pathLst>
                <a:path extrusionOk="0" h="17554" w="4736">
                  <a:moveTo>
                    <a:pt x="2895" y="1"/>
                  </a:moveTo>
                  <a:cubicBezTo>
                    <a:pt x="1926" y="1"/>
                    <a:pt x="796" y="461"/>
                    <a:pt x="796" y="461"/>
                  </a:cubicBezTo>
                  <a:lnTo>
                    <a:pt x="319" y="4300"/>
                  </a:lnTo>
                  <a:cubicBezTo>
                    <a:pt x="319" y="4300"/>
                    <a:pt x="1" y="7324"/>
                    <a:pt x="100" y="9015"/>
                  </a:cubicBezTo>
                  <a:cubicBezTo>
                    <a:pt x="220" y="11024"/>
                    <a:pt x="100" y="16793"/>
                    <a:pt x="100" y="16793"/>
                  </a:cubicBezTo>
                  <a:cubicBezTo>
                    <a:pt x="100" y="16793"/>
                    <a:pt x="1329" y="17553"/>
                    <a:pt x="2508" y="17553"/>
                  </a:cubicBezTo>
                  <a:cubicBezTo>
                    <a:pt x="3097" y="17553"/>
                    <a:pt x="3674" y="17363"/>
                    <a:pt x="4079" y="16793"/>
                  </a:cubicBezTo>
                  <a:cubicBezTo>
                    <a:pt x="4079" y="16793"/>
                    <a:pt x="4079" y="16793"/>
                    <a:pt x="4079" y="16793"/>
                  </a:cubicBezTo>
                  <a:cubicBezTo>
                    <a:pt x="4079" y="16793"/>
                    <a:pt x="4079" y="7441"/>
                    <a:pt x="4158" y="5772"/>
                  </a:cubicBezTo>
                  <a:cubicBezTo>
                    <a:pt x="4198" y="4101"/>
                    <a:pt x="4735" y="1913"/>
                    <a:pt x="4158" y="620"/>
                  </a:cubicBezTo>
                  <a:cubicBezTo>
                    <a:pt x="3949" y="150"/>
                    <a:pt x="3448" y="1"/>
                    <a:pt x="28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7"/>
            <p:cNvSpPr/>
            <p:nvPr/>
          </p:nvSpPr>
          <p:spPr>
            <a:xfrm>
              <a:off x="7062311" y="3693946"/>
              <a:ext cx="212199" cy="154262"/>
            </a:xfrm>
            <a:custGeom>
              <a:rect b="b" l="l" r="r" t="t"/>
              <a:pathLst>
                <a:path extrusionOk="0" h="4585" w="6307">
                  <a:moveTo>
                    <a:pt x="4261" y="0"/>
                  </a:moveTo>
                  <a:cubicBezTo>
                    <a:pt x="3681" y="0"/>
                    <a:pt x="3060" y="281"/>
                    <a:pt x="2567" y="785"/>
                  </a:cubicBezTo>
                  <a:cubicBezTo>
                    <a:pt x="2427" y="904"/>
                    <a:pt x="0" y="3351"/>
                    <a:pt x="319" y="4186"/>
                  </a:cubicBezTo>
                  <a:cubicBezTo>
                    <a:pt x="424" y="4470"/>
                    <a:pt x="732" y="4585"/>
                    <a:pt x="1143" y="4585"/>
                  </a:cubicBezTo>
                  <a:cubicBezTo>
                    <a:pt x="1973" y="4585"/>
                    <a:pt x="3220" y="4115"/>
                    <a:pt x="4058" y="3609"/>
                  </a:cubicBezTo>
                  <a:cubicBezTo>
                    <a:pt x="5292" y="2873"/>
                    <a:pt x="6306" y="1899"/>
                    <a:pt x="5650" y="785"/>
                  </a:cubicBezTo>
                  <a:cubicBezTo>
                    <a:pt x="5313" y="246"/>
                    <a:pt x="4805" y="0"/>
                    <a:pt x="426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7"/>
            <p:cNvSpPr/>
            <p:nvPr/>
          </p:nvSpPr>
          <p:spPr>
            <a:xfrm>
              <a:off x="7063656" y="3140092"/>
              <a:ext cx="214184" cy="628623"/>
            </a:xfrm>
            <a:custGeom>
              <a:rect b="b" l="l" r="r" t="t"/>
              <a:pathLst>
                <a:path extrusionOk="0" h="18684" w="6366">
                  <a:moveTo>
                    <a:pt x="5119" y="1"/>
                  </a:moveTo>
                  <a:cubicBezTo>
                    <a:pt x="4050" y="1"/>
                    <a:pt x="1992" y="1430"/>
                    <a:pt x="685" y="1430"/>
                  </a:cubicBezTo>
                  <a:cubicBezTo>
                    <a:pt x="421" y="1430"/>
                    <a:pt x="189" y="1372"/>
                    <a:pt x="0" y="1233"/>
                  </a:cubicBezTo>
                  <a:lnTo>
                    <a:pt x="0" y="1233"/>
                  </a:lnTo>
                  <a:cubicBezTo>
                    <a:pt x="0" y="1233"/>
                    <a:pt x="279" y="2506"/>
                    <a:pt x="1950" y="4436"/>
                  </a:cubicBezTo>
                  <a:cubicBezTo>
                    <a:pt x="1950" y="4615"/>
                    <a:pt x="1572" y="10682"/>
                    <a:pt x="1691" y="12552"/>
                  </a:cubicBezTo>
                  <a:cubicBezTo>
                    <a:pt x="1850" y="14760"/>
                    <a:pt x="1691" y="17843"/>
                    <a:pt x="1691" y="17843"/>
                  </a:cubicBezTo>
                  <a:cubicBezTo>
                    <a:pt x="1691" y="17843"/>
                    <a:pt x="3035" y="18683"/>
                    <a:pt x="4326" y="18683"/>
                  </a:cubicBezTo>
                  <a:cubicBezTo>
                    <a:pt x="4971" y="18683"/>
                    <a:pt x="5603" y="18473"/>
                    <a:pt x="6048" y="17843"/>
                  </a:cubicBezTo>
                  <a:cubicBezTo>
                    <a:pt x="6067" y="17823"/>
                    <a:pt x="5729" y="7778"/>
                    <a:pt x="5809" y="5947"/>
                  </a:cubicBezTo>
                  <a:cubicBezTo>
                    <a:pt x="5869" y="4137"/>
                    <a:pt x="6366" y="1770"/>
                    <a:pt x="5729" y="358"/>
                  </a:cubicBezTo>
                  <a:cubicBezTo>
                    <a:pt x="5617" y="102"/>
                    <a:pt x="5403" y="1"/>
                    <a:pt x="5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7"/>
            <p:cNvSpPr/>
            <p:nvPr/>
          </p:nvSpPr>
          <p:spPr>
            <a:xfrm>
              <a:off x="7056288" y="2560465"/>
              <a:ext cx="162640" cy="226263"/>
            </a:xfrm>
            <a:custGeom>
              <a:rect b="b" l="l" r="r" t="t"/>
              <a:pathLst>
                <a:path extrusionOk="0" h="6725" w="4834">
                  <a:moveTo>
                    <a:pt x="2348" y="0"/>
                  </a:moveTo>
                  <a:cubicBezTo>
                    <a:pt x="2348" y="0"/>
                    <a:pt x="1671" y="160"/>
                    <a:pt x="1393" y="657"/>
                  </a:cubicBezTo>
                  <a:cubicBezTo>
                    <a:pt x="1114" y="1154"/>
                    <a:pt x="0" y="2984"/>
                    <a:pt x="120" y="3521"/>
                  </a:cubicBezTo>
                  <a:cubicBezTo>
                    <a:pt x="211" y="3861"/>
                    <a:pt x="732" y="4407"/>
                    <a:pt x="1394" y="4516"/>
                  </a:cubicBezTo>
                  <a:lnTo>
                    <a:pt x="1394" y="4516"/>
                  </a:lnTo>
                  <a:lnTo>
                    <a:pt x="1393" y="4516"/>
                  </a:lnTo>
                  <a:lnTo>
                    <a:pt x="1472" y="6724"/>
                  </a:lnTo>
                  <a:lnTo>
                    <a:pt x="3581" y="6724"/>
                  </a:lnTo>
                  <a:lnTo>
                    <a:pt x="3641" y="4138"/>
                  </a:lnTo>
                  <a:cubicBezTo>
                    <a:pt x="3690" y="4157"/>
                    <a:pt x="3743" y="4166"/>
                    <a:pt x="3798" y="4166"/>
                  </a:cubicBezTo>
                  <a:cubicBezTo>
                    <a:pt x="4252" y="4166"/>
                    <a:pt x="4833" y="3554"/>
                    <a:pt x="4496" y="3163"/>
                  </a:cubicBezTo>
                  <a:cubicBezTo>
                    <a:pt x="4424" y="3075"/>
                    <a:pt x="4343" y="3040"/>
                    <a:pt x="4259" y="3040"/>
                  </a:cubicBezTo>
                  <a:cubicBezTo>
                    <a:pt x="3947" y="3040"/>
                    <a:pt x="3601" y="3521"/>
                    <a:pt x="3601" y="3521"/>
                  </a:cubicBezTo>
                  <a:lnTo>
                    <a:pt x="4556" y="1791"/>
                  </a:lnTo>
                  <a:cubicBezTo>
                    <a:pt x="4556" y="1791"/>
                    <a:pt x="4456" y="1174"/>
                    <a:pt x="3879" y="756"/>
                  </a:cubicBezTo>
                  <a:cubicBezTo>
                    <a:pt x="3303" y="299"/>
                    <a:pt x="2348" y="0"/>
                    <a:pt x="2348"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7"/>
            <p:cNvSpPr/>
            <p:nvPr/>
          </p:nvSpPr>
          <p:spPr>
            <a:xfrm>
              <a:off x="7089731" y="2605717"/>
              <a:ext cx="13424" cy="13929"/>
            </a:xfrm>
            <a:custGeom>
              <a:rect b="b" l="l" r="r" t="t"/>
              <a:pathLst>
                <a:path extrusionOk="0" h="414" w="399">
                  <a:moveTo>
                    <a:pt x="280" y="0"/>
                  </a:moveTo>
                  <a:cubicBezTo>
                    <a:pt x="240" y="0"/>
                    <a:pt x="189" y="19"/>
                    <a:pt x="160" y="48"/>
                  </a:cubicBezTo>
                  <a:lnTo>
                    <a:pt x="21" y="227"/>
                  </a:lnTo>
                  <a:cubicBezTo>
                    <a:pt x="1" y="287"/>
                    <a:pt x="21" y="346"/>
                    <a:pt x="81" y="406"/>
                  </a:cubicBezTo>
                  <a:cubicBezTo>
                    <a:pt x="100" y="411"/>
                    <a:pt x="119" y="413"/>
                    <a:pt x="137" y="413"/>
                  </a:cubicBezTo>
                  <a:cubicBezTo>
                    <a:pt x="189" y="413"/>
                    <a:pt x="230" y="391"/>
                    <a:pt x="260" y="346"/>
                  </a:cubicBezTo>
                  <a:lnTo>
                    <a:pt x="379" y="187"/>
                  </a:lnTo>
                  <a:cubicBezTo>
                    <a:pt x="399" y="128"/>
                    <a:pt x="379" y="48"/>
                    <a:pt x="319" y="8"/>
                  </a:cubicBezTo>
                  <a:cubicBezTo>
                    <a:pt x="309" y="3"/>
                    <a:pt x="295" y="0"/>
                    <a:pt x="28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p:nvPr/>
          </p:nvSpPr>
          <p:spPr>
            <a:xfrm>
              <a:off x="7058307" y="2646797"/>
              <a:ext cx="53563" cy="54236"/>
            </a:xfrm>
            <a:custGeom>
              <a:rect b="b" l="l" r="r" t="t"/>
              <a:pathLst>
                <a:path extrusionOk="0" fill="none" h="1612" w="1592">
                  <a:moveTo>
                    <a:pt x="1591" y="776"/>
                  </a:moveTo>
                  <a:cubicBezTo>
                    <a:pt x="1591" y="776"/>
                    <a:pt x="0" y="1612"/>
                    <a:pt x="358" y="1"/>
                  </a:cubicBezTo>
                </a:path>
              </a:pathLst>
            </a:custGeom>
            <a:noFill/>
            <a:ln cap="rnd" cmpd="sng" w="4475">
              <a:solidFill>
                <a:srgbClr val="1D1D1B"/>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7"/>
            <p:cNvSpPr/>
            <p:nvPr/>
          </p:nvSpPr>
          <p:spPr>
            <a:xfrm>
              <a:off x="7043772" y="2601949"/>
              <a:ext cx="76812" cy="47574"/>
            </a:xfrm>
            <a:custGeom>
              <a:rect b="b" l="l" r="r" t="t"/>
              <a:pathLst>
                <a:path extrusionOk="0" h="1414" w="2283">
                  <a:moveTo>
                    <a:pt x="2282" y="1"/>
                  </a:moveTo>
                  <a:cubicBezTo>
                    <a:pt x="2282" y="1"/>
                    <a:pt x="1555" y="586"/>
                    <a:pt x="833" y="586"/>
                  </a:cubicBezTo>
                  <a:cubicBezTo>
                    <a:pt x="745" y="586"/>
                    <a:pt x="658" y="577"/>
                    <a:pt x="571" y="558"/>
                  </a:cubicBezTo>
                  <a:cubicBezTo>
                    <a:pt x="505" y="545"/>
                    <a:pt x="455" y="539"/>
                    <a:pt x="418" y="539"/>
                  </a:cubicBezTo>
                  <a:cubicBezTo>
                    <a:pt x="1" y="539"/>
                    <a:pt x="1329" y="1304"/>
                    <a:pt x="1347" y="1413"/>
                  </a:cubicBezTo>
                  <a:lnTo>
                    <a:pt x="2282"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7"/>
            <p:cNvSpPr/>
            <p:nvPr/>
          </p:nvSpPr>
          <p:spPr>
            <a:xfrm>
              <a:off x="7035530" y="2601949"/>
              <a:ext cx="85055" cy="47574"/>
            </a:xfrm>
            <a:custGeom>
              <a:rect b="b" l="l" r="r" t="t"/>
              <a:pathLst>
                <a:path extrusionOk="0" fill="none" h="1414" w="2528">
                  <a:moveTo>
                    <a:pt x="2527" y="1"/>
                  </a:moveTo>
                  <a:cubicBezTo>
                    <a:pt x="2527" y="1"/>
                    <a:pt x="1612" y="737"/>
                    <a:pt x="816" y="558"/>
                  </a:cubicBezTo>
                  <a:cubicBezTo>
                    <a:pt x="1" y="399"/>
                    <a:pt x="1572" y="1294"/>
                    <a:pt x="1592" y="1413"/>
                  </a:cubicBez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7"/>
            <p:cNvSpPr/>
            <p:nvPr/>
          </p:nvSpPr>
          <p:spPr>
            <a:xfrm>
              <a:off x="7119203" y="2632061"/>
              <a:ext cx="16082" cy="16789"/>
            </a:xfrm>
            <a:custGeom>
              <a:rect b="b" l="l" r="r" t="t"/>
              <a:pathLst>
                <a:path extrusionOk="0" h="499" w="478">
                  <a:moveTo>
                    <a:pt x="300" y="1"/>
                  </a:moveTo>
                  <a:cubicBezTo>
                    <a:pt x="250" y="1"/>
                    <a:pt x="206" y="28"/>
                    <a:pt x="179" y="81"/>
                  </a:cubicBezTo>
                  <a:lnTo>
                    <a:pt x="40" y="279"/>
                  </a:lnTo>
                  <a:cubicBezTo>
                    <a:pt x="0" y="339"/>
                    <a:pt x="20" y="439"/>
                    <a:pt x="100" y="478"/>
                  </a:cubicBezTo>
                  <a:cubicBezTo>
                    <a:pt x="126" y="492"/>
                    <a:pt x="151" y="498"/>
                    <a:pt x="173" y="498"/>
                  </a:cubicBezTo>
                  <a:cubicBezTo>
                    <a:pt x="219" y="498"/>
                    <a:pt x="259" y="472"/>
                    <a:pt x="299" y="419"/>
                  </a:cubicBezTo>
                  <a:lnTo>
                    <a:pt x="418" y="220"/>
                  </a:lnTo>
                  <a:cubicBezTo>
                    <a:pt x="478" y="140"/>
                    <a:pt x="438" y="61"/>
                    <a:pt x="378" y="21"/>
                  </a:cubicBezTo>
                  <a:cubicBezTo>
                    <a:pt x="352" y="8"/>
                    <a:pt x="325" y="1"/>
                    <a:pt x="30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7"/>
            <p:cNvSpPr/>
            <p:nvPr/>
          </p:nvSpPr>
          <p:spPr>
            <a:xfrm>
              <a:off x="7085054" y="2492436"/>
              <a:ext cx="170715" cy="234876"/>
            </a:xfrm>
            <a:custGeom>
              <a:rect b="b" l="l" r="r" t="t"/>
              <a:pathLst>
                <a:path extrusionOk="0" h="6981" w="5074">
                  <a:moveTo>
                    <a:pt x="766" y="0"/>
                  </a:moveTo>
                  <a:cubicBezTo>
                    <a:pt x="553" y="0"/>
                    <a:pt x="399" y="308"/>
                    <a:pt x="399" y="710"/>
                  </a:cubicBezTo>
                  <a:cubicBezTo>
                    <a:pt x="310" y="658"/>
                    <a:pt x="232" y="625"/>
                    <a:pt x="172" y="625"/>
                  </a:cubicBezTo>
                  <a:cubicBezTo>
                    <a:pt x="69" y="625"/>
                    <a:pt x="16" y="718"/>
                    <a:pt x="41" y="968"/>
                  </a:cubicBezTo>
                  <a:cubicBezTo>
                    <a:pt x="100" y="1386"/>
                    <a:pt x="319" y="1724"/>
                    <a:pt x="558" y="2003"/>
                  </a:cubicBezTo>
                  <a:cubicBezTo>
                    <a:pt x="475" y="1951"/>
                    <a:pt x="391" y="1920"/>
                    <a:pt x="320" y="1920"/>
                  </a:cubicBezTo>
                  <a:cubicBezTo>
                    <a:pt x="254" y="1920"/>
                    <a:pt x="198" y="1946"/>
                    <a:pt x="160" y="2003"/>
                  </a:cubicBezTo>
                  <a:cubicBezTo>
                    <a:pt x="1" y="2301"/>
                    <a:pt x="1712" y="3395"/>
                    <a:pt x="2507" y="3495"/>
                  </a:cubicBezTo>
                  <a:cubicBezTo>
                    <a:pt x="2865" y="3554"/>
                    <a:pt x="3084" y="3773"/>
                    <a:pt x="3084" y="4151"/>
                  </a:cubicBezTo>
                  <a:cubicBezTo>
                    <a:pt x="3064" y="4429"/>
                    <a:pt x="2905" y="4648"/>
                    <a:pt x="2766" y="4867"/>
                  </a:cubicBezTo>
                  <a:cubicBezTo>
                    <a:pt x="2607" y="5046"/>
                    <a:pt x="2388" y="5265"/>
                    <a:pt x="2368" y="5484"/>
                  </a:cubicBezTo>
                  <a:cubicBezTo>
                    <a:pt x="2344" y="5641"/>
                    <a:pt x="2445" y="5717"/>
                    <a:pt x="2563" y="5717"/>
                  </a:cubicBezTo>
                  <a:cubicBezTo>
                    <a:pt x="2639" y="5717"/>
                    <a:pt x="2723" y="5685"/>
                    <a:pt x="2786" y="5623"/>
                  </a:cubicBezTo>
                  <a:cubicBezTo>
                    <a:pt x="2895" y="5482"/>
                    <a:pt x="3213" y="5109"/>
                    <a:pt x="3450" y="5109"/>
                  </a:cubicBezTo>
                  <a:cubicBezTo>
                    <a:pt x="3515" y="5109"/>
                    <a:pt x="3574" y="5137"/>
                    <a:pt x="3621" y="5205"/>
                  </a:cubicBezTo>
                  <a:cubicBezTo>
                    <a:pt x="3701" y="5305"/>
                    <a:pt x="3661" y="5464"/>
                    <a:pt x="3621" y="5563"/>
                  </a:cubicBezTo>
                  <a:cubicBezTo>
                    <a:pt x="3581" y="5663"/>
                    <a:pt x="3502" y="5762"/>
                    <a:pt x="3402" y="5862"/>
                  </a:cubicBezTo>
                  <a:cubicBezTo>
                    <a:pt x="3287" y="5964"/>
                    <a:pt x="3147" y="6042"/>
                    <a:pt x="3009" y="6042"/>
                  </a:cubicBezTo>
                  <a:cubicBezTo>
                    <a:pt x="2933" y="6042"/>
                    <a:pt x="2857" y="6018"/>
                    <a:pt x="2786" y="5961"/>
                  </a:cubicBezTo>
                  <a:cubicBezTo>
                    <a:pt x="2686" y="6140"/>
                    <a:pt x="2567" y="6299"/>
                    <a:pt x="2487" y="6478"/>
                  </a:cubicBezTo>
                  <a:cubicBezTo>
                    <a:pt x="2428" y="6618"/>
                    <a:pt x="2368" y="6836"/>
                    <a:pt x="2487" y="6936"/>
                  </a:cubicBezTo>
                  <a:cubicBezTo>
                    <a:pt x="2534" y="6967"/>
                    <a:pt x="2587" y="6981"/>
                    <a:pt x="2642" y="6981"/>
                  </a:cubicBezTo>
                  <a:cubicBezTo>
                    <a:pt x="2941" y="6981"/>
                    <a:pt x="3334" y="6593"/>
                    <a:pt x="3502" y="6459"/>
                  </a:cubicBezTo>
                  <a:cubicBezTo>
                    <a:pt x="4079" y="5961"/>
                    <a:pt x="4516" y="5265"/>
                    <a:pt x="4815" y="4569"/>
                  </a:cubicBezTo>
                  <a:cubicBezTo>
                    <a:pt x="4994" y="4191"/>
                    <a:pt x="5073" y="3713"/>
                    <a:pt x="4874" y="3355"/>
                  </a:cubicBezTo>
                  <a:cubicBezTo>
                    <a:pt x="4815" y="3256"/>
                    <a:pt x="4735" y="3176"/>
                    <a:pt x="4676" y="3097"/>
                  </a:cubicBezTo>
                  <a:cubicBezTo>
                    <a:pt x="4536" y="2977"/>
                    <a:pt x="4496" y="2997"/>
                    <a:pt x="4496" y="2818"/>
                  </a:cubicBezTo>
                  <a:cubicBezTo>
                    <a:pt x="4437" y="2321"/>
                    <a:pt x="4119" y="2022"/>
                    <a:pt x="3681" y="1863"/>
                  </a:cubicBezTo>
                  <a:cubicBezTo>
                    <a:pt x="3303" y="1704"/>
                    <a:pt x="2925" y="1724"/>
                    <a:pt x="2547" y="1585"/>
                  </a:cubicBezTo>
                  <a:cubicBezTo>
                    <a:pt x="1910" y="1286"/>
                    <a:pt x="1513" y="650"/>
                    <a:pt x="1035" y="153"/>
                  </a:cubicBezTo>
                  <a:cubicBezTo>
                    <a:pt x="941" y="47"/>
                    <a:pt x="849" y="0"/>
                    <a:pt x="76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7"/>
            <p:cNvSpPr/>
            <p:nvPr/>
          </p:nvSpPr>
          <p:spPr>
            <a:xfrm>
              <a:off x="6956566" y="2749816"/>
              <a:ext cx="332648" cy="483041"/>
            </a:xfrm>
            <a:custGeom>
              <a:rect b="b" l="l" r="r" t="t"/>
              <a:pathLst>
                <a:path extrusionOk="0" h="14357" w="9887">
                  <a:moveTo>
                    <a:pt x="4340" y="1"/>
                  </a:moveTo>
                  <a:cubicBezTo>
                    <a:pt x="4087" y="1"/>
                    <a:pt x="2595" y="134"/>
                    <a:pt x="2049" y="3225"/>
                  </a:cubicBezTo>
                  <a:cubicBezTo>
                    <a:pt x="1453" y="6606"/>
                    <a:pt x="0" y="10466"/>
                    <a:pt x="0" y="10466"/>
                  </a:cubicBezTo>
                  <a:cubicBezTo>
                    <a:pt x="1184" y="13473"/>
                    <a:pt x="3409" y="14356"/>
                    <a:pt x="5412" y="14356"/>
                  </a:cubicBezTo>
                  <a:cubicBezTo>
                    <a:pt x="7516" y="14356"/>
                    <a:pt x="9376" y="13382"/>
                    <a:pt x="9529" y="12873"/>
                  </a:cubicBezTo>
                  <a:cubicBezTo>
                    <a:pt x="9887" y="11878"/>
                    <a:pt x="9529" y="5015"/>
                    <a:pt x="9111" y="2588"/>
                  </a:cubicBezTo>
                  <a:cubicBezTo>
                    <a:pt x="8514" y="1514"/>
                    <a:pt x="6545" y="480"/>
                    <a:pt x="6545" y="480"/>
                  </a:cubicBezTo>
                  <a:cubicBezTo>
                    <a:pt x="6545" y="480"/>
                    <a:pt x="6169" y="723"/>
                    <a:pt x="5648" y="723"/>
                  </a:cubicBezTo>
                  <a:cubicBezTo>
                    <a:pt x="5470" y="723"/>
                    <a:pt x="5275" y="695"/>
                    <a:pt x="5073" y="619"/>
                  </a:cubicBezTo>
                  <a:cubicBezTo>
                    <a:pt x="4277" y="340"/>
                    <a:pt x="4377" y="2"/>
                    <a:pt x="4377" y="2"/>
                  </a:cubicBezTo>
                  <a:cubicBezTo>
                    <a:pt x="4377" y="2"/>
                    <a:pt x="4364" y="1"/>
                    <a:pt x="4340"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7"/>
            <p:cNvSpPr/>
            <p:nvPr/>
          </p:nvSpPr>
          <p:spPr>
            <a:xfrm>
              <a:off x="7077047" y="2749211"/>
              <a:ext cx="110457" cy="127178"/>
            </a:xfrm>
            <a:custGeom>
              <a:rect b="b" l="l" r="r" t="t"/>
              <a:pathLst>
                <a:path extrusionOk="0" h="3780" w="3283">
                  <a:moveTo>
                    <a:pt x="438" y="0"/>
                  </a:moveTo>
                  <a:lnTo>
                    <a:pt x="0" y="3780"/>
                  </a:lnTo>
                  <a:cubicBezTo>
                    <a:pt x="0" y="3780"/>
                    <a:pt x="1333" y="1910"/>
                    <a:pt x="2049" y="1413"/>
                  </a:cubicBezTo>
                  <a:cubicBezTo>
                    <a:pt x="2765" y="915"/>
                    <a:pt x="3282" y="716"/>
                    <a:pt x="3282" y="716"/>
                  </a:cubicBezTo>
                  <a:lnTo>
                    <a:pt x="2944" y="517"/>
                  </a:lnTo>
                  <a:cubicBezTo>
                    <a:pt x="2945" y="517"/>
                    <a:pt x="2944" y="517"/>
                    <a:pt x="2943" y="517"/>
                  </a:cubicBezTo>
                  <a:cubicBezTo>
                    <a:pt x="2916" y="517"/>
                    <a:pt x="2437" y="634"/>
                    <a:pt x="1936" y="634"/>
                  </a:cubicBezTo>
                  <a:cubicBezTo>
                    <a:pt x="1426" y="634"/>
                    <a:pt x="894" y="512"/>
                    <a:pt x="796" y="20"/>
                  </a:cubicBezTo>
                  <a:lnTo>
                    <a:pt x="4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7"/>
            <p:cNvSpPr/>
            <p:nvPr/>
          </p:nvSpPr>
          <p:spPr>
            <a:xfrm>
              <a:off x="7076374" y="2749883"/>
              <a:ext cx="113787" cy="127851"/>
            </a:xfrm>
            <a:custGeom>
              <a:rect b="b" l="l" r="r" t="t"/>
              <a:pathLst>
                <a:path extrusionOk="0" fill="none" h="3800" w="3382">
                  <a:moveTo>
                    <a:pt x="478" y="0"/>
                  </a:moveTo>
                  <a:cubicBezTo>
                    <a:pt x="478" y="0"/>
                    <a:pt x="119" y="1910"/>
                    <a:pt x="0" y="3800"/>
                  </a:cubicBezTo>
                  <a:cubicBezTo>
                    <a:pt x="0" y="3800"/>
                    <a:pt x="1751" y="995"/>
                    <a:pt x="3382" y="637"/>
                  </a:cubicBez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7"/>
            <p:cNvSpPr/>
            <p:nvPr/>
          </p:nvSpPr>
          <p:spPr>
            <a:xfrm>
              <a:off x="6956566" y="2812799"/>
              <a:ext cx="78326" cy="289145"/>
            </a:xfrm>
            <a:custGeom>
              <a:rect b="b" l="l" r="r" t="t"/>
              <a:pathLst>
                <a:path extrusionOk="0" fill="none" h="8594" w="2328">
                  <a:moveTo>
                    <a:pt x="0" y="8594"/>
                  </a:moveTo>
                  <a:cubicBezTo>
                    <a:pt x="0" y="8594"/>
                    <a:pt x="1453" y="4734"/>
                    <a:pt x="2049" y="1353"/>
                  </a:cubicBezTo>
                  <a:cubicBezTo>
                    <a:pt x="2149" y="816"/>
                    <a:pt x="2228" y="358"/>
                    <a:pt x="2328" y="0"/>
                  </a:cubicBez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7"/>
            <p:cNvSpPr/>
            <p:nvPr/>
          </p:nvSpPr>
          <p:spPr>
            <a:xfrm>
              <a:off x="7068333" y="2877699"/>
              <a:ext cx="20793" cy="97739"/>
            </a:xfrm>
            <a:custGeom>
              <a:rect b="b" l="l" r="r" t="t"/>
              <a:pathLst>
                <a:path extrusionOk="0" fill="none" h="2905" w="618">
                  <a:moveTo>
                    <a:pt x="239" y="1"/>
                  </a:moveTo>
                  <a:cubicBezTo>
                    <a:pt x="239" y="1"/>
                    <a:pt x="617" y="1751"/>
                    <a:pt x="0" y="2905"/>
                  </a:cubicBez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7"/>
            <p:cNvSpPr/>
            <p:nvPr/>
          </p:nvSpPr>
          <p:spPr>
            <a:xfrm>
              <a:off x="7035530" y="2947309"/>
              <a:ext cx="17294" cy="14131"/>
            </a:xfrm>
            <a:custGeom>
              <a:rect b="b" l="l" r="r" t="t"/>
              <a:pathLst>
                <a:path extrusionOk="0" h="420" w="514">
                  <a:moveTo>
                    <a:pt x="239" y="0"/>
                  </a:moveTo>
                  <a:cubicBezTo>
                    <a:pt x="40" y="20"/>
                    <a:pt x="1" y="299"/>
                    <a:pt x="180" y="398"/>
                  </a:cubicBezTo>
                  <a:cubicBezTo>
                    <a:pt x="200" y="398"/>
                    <a:pt x="200" y="418"/>
                    <a:pt x="220" y="418"/>
                  </a:cubicBezTo>
                  <a:lnTo>
                    <a:pt x="279" y="418"/>
                  </a:lnTo>
                  <a:cubicBezTo>
                    <a:pt x="285" y="419"/>
                    <a:pt x="290" y="420"/>
                    <a:pt x="296" y="420"/>
                  </a:cubicBezTo>
                  <a:cubicBezTo>
                    <a:pt x="409" y="420"/>
                    <a:pt x="513" y="234"/>
                    <a:pt x="418" y="120"/>
                  </a:cubicBezTo>
                  <a:cubicBezTo>
                    <a:pt x="399" y="40"/>
                    <a:pt x="339" y="0"/>
                    <a:pt x="23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7"/>
            <p:cNvSpPr/>
            <p:nvPr/>
          </p:nvSpPr>
          <p:spPr>
            <a:xfrm>
              <a:off x="7059619" y="2972307"/>
              <a:ext cx="17462" cy="15847"/>
            </a:xfrm>
            <a:custGeom>
              <a:rect b="b" l="l" r="r" t="t"/>
              <a:pathLst>
                <a:path extrusionOk="0" h="471" w="519">
                  <a:moveTo>
                    <a:pt x="192" y="1"/>
                  </a:moveTo>
                  <a:cubicBezTo>
                    <a:pt x="134" y="1"/>
                    <a:pt x="84" y="40"/>
                    <a:pt x="60" y="133"/>
                  </a:cubicBezTo>
                  <a:cubicBezTo>
                    <a:pt x="1" y="272"/>
                    <a:pt x="80" y="471"/>
                    <a:pt x="279" y="471"/>
                  </a:cubicBezTo>
                  <a:cubicBezTo>
                    <a:pt x="399" y="471"/>
                    <a:pt x="518" y="292"/>
                    <a:pt x="458" y="153"/>
                  </a:cubicBezTo>
                  <a:lnTo>
                    <a:pt x="379" y="73"/>
                  </a:lnTo>
                  <a:cubicBezTo>
                    <a:pt x="359" y="53"/>
                    <a:pt x="359" y="53"/>
                    <a:pt x="319" y="53"/>
                  </a:cubicBezTo>
                  <a:cubicBezTo>
                    <a:pt x="278" y="20"/>
                    <a:pt x="233" y="1"/>
                    <a:pt x="19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7"/>
            <p:cNvSpPr/>
            <p:nvPr/>
          </p:nvSpPr>
          <p:spPr>
            <a:xfrm>
              <a:off x="7000068" y="2348303"/>
              <a:ext cx="132561" cy="156651"/>
            </a:xfrm>
            <a:custGeom>
              <a:rect b="b" l="l" r="r" t="t"/>
              <a:pathLst>
                <a:path extrusionOk="0" h="4656" w="3940">
                  <a:moveTo>
                    <a:pt x="3939" y="0"/>
                  </a:moveTo>
                  <a:lnTo>
                    <a:pt x="1254" y="1572"/>
                  </a:lnTo>
                  <a:lnTo>
                    <a:pt x="0" y="4655"/>
                  </a:lnTo>
                  <a:lnTo>
                    <a:pt x="2726" y="3084"/>
                  </a:lnTo>
                  <a:lnTo>
                    <a:pt x="3939"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7"/>
            <p:cNvSpPr/>
            <p:nvPr/>
          </p:nvSpPr>
          <p:spPr>
            <a:xfrm>
              <a:off x="7085054" y="2246563"/>
              <a:ext cx="214891" cy="124520"/>
            </a:xfrm>
            <a:custGeom>
              <a:rect b="b" l="l" r="r" t="t"/>
              <a:pathLst>
                <a:path extrusionOk="0" h="3701" w="6387">
                  <a:moveTo>
                    <a:pt x="2706" y="1"/>
                  </a:moveTo>
                  <a:lnTo>
                    <a:pt x="1" y="1552"/>
                  </a:lnTo>
                  <a:lnTo>
                    <a:pt x="3701" y="3701"/>
                  </a:lnTo>
                  <a:lnTo>
                    <a:pt x="6386" y="2129"/>
                  </a:lnTo>
                  <a:lnTo>
                    <a:pt x="2706"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7"/>
            <p:cNvSpPr/>
            <p:nvPr/>
          </p:nvSpPr>
          <p:spPr>
            <a:xfrm>
              <a:off x="7085054" y="2097316"/>
              <a:ext cx="152647" cy="201500"/>
            </a:xfrm>
            <a:custGeom>
              <a:rect b="b" l="l" r="r" t="t"/>
              <a:pathLst>
                <a:path extrusionOk="0" h="5989" w="4537">
                  <a:moveTo>
                    <a:pt x="4536" y="1"/>
                  </a:moveTo>
                  <a:lnTo>
                    <a:pt x="1831" y="1572"/>
                  </a:lnTo>
                  <a:lnTo>
                    <a:pt x="1" y="5988"/>
                  </a:lnTo>
                  <a:lnTo>
                    <a:pt x="2706" y="4437"/>
                  </a:lnTo>
                  <a:lnTo>
                    <a:pt x="4536"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7"/>
            <p:cNvSpPr/>
            <p:nvPr/>
          </p:nvSpPr>
          <p:spPr>
            <a:xfrm>
              <a:off x="7089731" y="1869106"/>
              <a:ext cx="207522" cy="119171"/>
            </a:xfrm>
            <a:custGeom>
              <a:rect b="b" l="l" r="r" t="t"/>
              <a:pathLst>
                <a:path extrusionOk="0" h="3542" w="6168">
                  <a:moveTo>
                    <a:pt x="2706" y="0"/>
                  </a:moveTo>
                  <a:lnTo>
                    <a:pt x="1" y="1552"/>
                  </a:lnTo>
                  <a:lnTo>
                    <a:pt x="3462" y="3541"/>
                  </a:lnTo>
                  <a:lnTo>
                    <a:pt x="6168" y="1990"/>
                  </a:lnTo>
                  <a:lnTo>
                    <a:pt x="270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7"/>
            <p:cNvSpPr/>
            <p:nvPr/>
          </p:nvSpPr>
          <p:spPr>
            <a:xfrm>
              <a:off x="7206208" y="1936025"/>
              <a:ext cx="305227" cy="791129"/>
            </a:xfrm>
            <a:custGeom>
              <a:rect b="b" l="l" r="r" t="t"/>
              <a:pathLst>
                <a:path extrusionOk="0" h="23514" w="9072">
                  <a:moveTo>
                    <a:pt x="2706" y="1"/>
                  </a:moveTo>
                  <a:lnTo>
                    <a:pt x="0" y="1552"/>
                  </a:lnTo>
                  <a:lnTo>
                    <a:pt x="6366" y="23514"/>
                  </a:lnTo>
                  <a:lnTo>
                    <a:pt x="9071" y="21942"/>
                  </a:lnTo>
                  <a:lnTo>
                    <a:pt x="2706"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7"/>
            <p:cNvSpPr/>
            <p:nvPr/>
          </p:nvSpPr>
          <p:spPr>
            <a:xfrm>
              <a:off x="6865524" y="1920649"/>
              <a:ext cx="554873" cy="825917"/>
            </a:xfrm>
            <a:custGeom>
              <a:rect b="b" l="l" r="r" t="t"/>
              <a:pathLst>
                <a:path extrusionOk="0" h="24548" w="16492">
                  <a:moveTo>
                    <a:pt x="8356" y="6823"/>
                  </a:moveTo>
                  <a:lnTo>
                    <a:pt x="8416" y="6843"/>
                  </a:lnTo>
                  <a:lnTo>
                    <a:pt x="10226" y="13388"/>
                  </a:lnTo>
                  <a:lnTo>
                    <a:pt x="6526" y="11239"/>
                  </a:lnTo>
                  <a:lnTo>
                    <a:pt x="8356" y="6823"/>
                  </a:lnTo>
                  <a:close/>
                  <a:moveTo>
                    <a:pt x="6665" y="0"/>
                  </a:moveTo>
                  <a:lnTo>
                    <a:pt x="1" y="15019"/>
                  </a:lnTo>
                  <a:lnTo>
                    <a:pt x="3999" y="17327"/>
                  </a:lnTo>
                  <a:lnTo>
                    <a:pt x="5233" y="14283"/>
                  </a:lnTo>
                  <a:lnTo>
                    <a:pt x="11459" y="17884"/>
                  </a:lnTo>
                  <a:lnTo>
                    <a:pt x="12653" y="22359"/>
                  </a:lnTo>
                  <a:lnTo>
                    <a:pt x="16432" y="24548"/>
                  </a:lnTo>
                  <a:lnTo>
                    <a:pt x="16492" y="23991"/>
                  </a:lnTo>
                  <a:lnTo>
                    <a:pt x="10126" y="2009"/>
                  </a:lnTo>
                  <a:lnTo>
                    <a:pt x="66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84" name="Google Shape;1084;p37"/>
            <p:cNvSpPr/>
            <p:nvPr/>
          </p:nvSpPr>
          <p:spPr>
            <a:xfrm>
              <a:off x="7206208" y="1936025"/>
              <a:ext cx="91043" cy="52924"/>
            </a:xfrm>
            <a:custGeom>
              <a:rect b="b" l="l" r="r" t="t"/>
              <a:pathLst>
                <a:path extrusionOk="0" fill="none" h="1573" w="2706">
                  <a:moveTo>
                    <a:pt x="2706" y="1"/>
                  </a:moveTo>
                  <a:lnTo>
                    <a:pt x="0" y="1572"/>
                  </a:ln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7"/>
            <p:cNvSpPr/>
            <p:nvPr/>
          </p:nvSpPr>
          <p:spPr>
            <a:xfrm>
              <a:off x="7085054" y="2246563"/>
              <a:ext cx="91077" cy="52251"/>
            </a:xfrm>
            <a:custGeom>
              <a:rect b="b" l="l" r="r" t="t"/>
              <a:pathLst>
                <a:path extrusionOk="0" fill="none" h="1553" w="2707">
                  <a:moveTo>
                    <a:pt x="1" y="1552"/>
                  </a:moveTo>
                  <a:lnTo>
                    <a:pt x="2706" y="1"/>
                  </a:ln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p:nvPr/>
          </p:nvSpPr>
          <p:spPr>
            <a:xfrm>
              <a:off x="7379544" y="2654199"/>
              <a:ext cx="130206" cy="104400"/>
            </a:xfrm>
            <a:custGeom>
              <a:rect b="b" l="l" r="r" t="t"/>
              <a:pathLst>
                <a:path extrusionOk="0" h="3103" w="3870">
                  <a:moveTo>
                    <a:pt x="3006" y="0"/>
                  </a:moveTo>
                  <a:cubicBezTo>
                    <a:pt x="2976" y="0"/>
                    <a:pt x="2942" y="41"/>
                    <a:pt x="2905" y="139"/>
                  </a:cubicBezTo>
                  <a:cubicBezTo>
                    <a:pt x="2751" y="482"/>
                    <a:pt x="2710" y="705"/>
                    <a:pt x="2702" y="830"/>
                  </a:cubicBezTo>
                  <a:lnTo>
                    <a:pt x="2702" y="830"/>
                  </a:lnTo>
                  <a:cubicBezTo>
                    <a:pt x="2691" y="605"/>
                    <a:pt x="2656" y="152"/>
                    <a:pt x="2542" y="152"/>
                  </a:cubicBezTo>
                  <a:cubicBezTo>
                    <a:pt x="2502" y="152"/>
                    <a:pt x="2451" y="210"/>
                    <a:pt x="2388" y="358"/>
                  </a:cubicBezTo>
                  <a:lnTo>
                    <a:pt x="2089" y="1074"/>
                  </a:lnTo>
                  <a:cubicBezTo>
                    <a:pt x="2089" y="1074"/>
                    <a:pt x="2089" y="490"/>
                    <a:pt x="2001" y="490"/>
                  </a:cubicBezTo>
                  <a:cubicBezTo>
                    <a:pt x="1978" y="490"/>
                    <a:pt x="1948" y="532"/>
                    <a:pt x="1910" y="636"/>
                  </a:cubicBezTo>
                  <a:lnTo>
                    <a:pt x="1731" y="1113"/>
                  </a:lnTo>
                  <a:cubicBezTo>
                    <a:pt x="1731" y="1113"/>
                    <a:pt x="1617" y="1103"/>
                    <a:pt x="1462" y="1103"/>
                  </a:cubicBezTo>
                  <a:cubicBezTo>
                    <a:pt x="1137" y="1103"/>
                    <a:pt x="631" y="1149"/>
                    <a:pt x="617" y="1432"/>
                  </a:cubicBezTo>
                  <a:cubicBezTo>
                    <a:pt x="597" y="1869"/>
                    <a:pt x="1" y="2705"/>
                    <a:pt x="259" y="2824"/>
                  </a:cubicBezTo>
                  <a:cubicBezTo>
                    <a:pt x="415" y="2891"/>
                    <a:pt x="672" y="3102"/>
                    <a:pt x="923" y="3102"/>
                  </a:cubicBezTo>
                  <a:cubicBezTo>
                    <a:pt x="1120" y="3102"/>
                    <a:pt x="1313" y="2973"/>
                    <a:pt x="1453" y="2546"/>
                  </a:cubicBezTo>
                  <a:cubicBezTo>
                    <a:pt x="1453" y="2546"/>
                    <a:pt x="1593" y="1936"/>
                    <a:pt x="2429" y="1936"/>
                  </a:cubicBezTo>
                  <a:cubicBezTo>
                    <a:pt x="2536" y="1936"/>
                    <a:pt x="2654" y="1946"/>
                    <a:pt x="2785" y="1969"/>
                  </a:cubicBezTo>
                  <a:cubicBezTo>
                    <a:pt x="2834" y="1977"/>
                    <a:pt x="2880" y="1982"/>
                    <a:pt x="2924" y="1982"/>
                  </a:cubicBezTo>
                  <a:cubicBezTo>
                    <a:pt x="3870" y="1982"/>
                    <a:pt x="3810" y="76"/>
                    <a:pt x="3541" y="76"/>
                  </a:cubicBezTo>
                  <a:cubicBezTo>
                    <a:pt x="3535" y="76"/>
                    <a:pt x="3528" y="77"/>
                    <a:pt x="3522" y="79"/>
                  </a:cubicBezTo>
                  <a:cubicBezTo>
                    <a:pt x="3223" y="159"/>
                    <a:pt x="3223" y="974"/>
                    <a:pt x="3223" y="974"/>
                  </a:cubicBezTo>
                  <a:cubicBezTo>
                    <a:pt x="3223" y="974"/>
                    <a:pt x="3155" y="0"/>
                    <a:pt x="3006"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7"/>
            <p:cNvSpPr/>
            <p:nvPr/>
          </p:nvSpPr>
          <p:spPr>
            <a:xfrm>
              <a:off x="7167382" y="2724280"/>
              <a:ext cx="312596" cy="249175"/>
            </a:xfrm>
            <a:custGeom>
              <a:rect b="b" l="l" r="r" t="t"/>
              <a:pathLst>
                <a:path extrusionOk="0" h="7406" w="9291">
                  <a:moveTo>
                    <a:pt x="7460" y="1"/>
                  </a:moveTo>
                  <a:cubicBezTo>
                    <a:pt x="6948" y="1"/>
                    <a:pt x="6446" y="144"/>
                    <a:pt x="6446" y="144"/>
                  </a:cubicBezTo>
                  <a:cubicBezTo>
                    <a:pt x="6446" y="144"/>
                    <a:pt x="6167" y="1656"/>
                    <a:pt x="5710" y="2452"/>
                  </a:cubicBezTo>
                  <a:cubicBezTo>
                    <a:pt x="5471" y="2850"/>
                    <a:pt x="5013" y="3725"/>
                    <a:pt x="4576" y="3725"/>
                  </a:cubicBezTo>
                  <a:cubicBezTo>
                    <a:pt x="4158" y="3725"/>
                    <a:pt x="2547" y="2213"/>
                    <a:pt x="1333" y="2173"/>
                  </a:cubicBezTo>
                  <a:cubicBezTo>
                    <a:pt x="1309" y="2173"/>
                    <a:pt x="1285" y="2173"/>
                    <a:pt x="1262" y="2173"/>
                  </a:cubicBezTo>
                  <a:cubicBezTo>
                    <a:pt x="121" y="2173"/>
                    <a:pt x="1134" y="2651"/>
                    <a:pt x="1134" y="2651"/>
                  </a:cubicBezTo>
                  <a:cubicBezTo>
                    <a:pt x="1134" y="2651"/>
                    <a:pt x="1851" y="4083"/>
                    <a:pt x="2129" y="4680"/>
                  </a:cubicBezTo>
                  <a:cubicBezTo>
                    <a:pt x="2089" y="4680"/>
                    <a:pt x="2089" y="4720"/>
                    <a:pt x="2069" y="4720"/>
                  </a:cubicBezTo>
                  <a:cubicBezTo>
                    <a:pt x="1433" y="5018"/>
                    <a:pt x="1" y="5317"/>
                    <a:pt x="100" y="6311"/>
                  </a:cubicBezTo>
                  <a:cubicBezTo>
                    <a:pt x="180" y="6948"/>
                    <a:pt x="796" y="7405"/>
                    <a:pt x="1532" y="7405"/>
                  </a:cubicBezTo>
                  <a:cubicBezTo>
                    <a:pt x="2865" y="7405"/>
                    <a:pt x="4238" y="7007"/>
                    <a:pt x="5511" y="6709"/>
                  </a:cubicBezTo>
                  <a:cubicBezTo>
                    <a:pt x="6764" y="6411"/>
                    <a:pt x="7838" y="5635"/>
                    <a:pt x="8196" y="4342"/>
                  </a:cubicBezTo>
                  <a:cubicBezTo>
                    <a:pt x="8236" y="3984"/>
                    <a:pt x="9290" y="1497"/>
                    <a:pt x="9091" y="1298"/>
                  </a:cubicBezTo>
                  <a:cubicBezTo>
                    <a:pt x="9091" y="502"/>
                    <a:pt x="8654" y="304"/>
                    <a:pt x="8037" y="85"/>
                  </a:cubicBezTo>
                  <a:cubicBezTo>
                    <a:pt x="7863" y="23"/>
                    <a:pt x="7661" y="1"/>
                    <a:pt x="7460"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7"/>
            <p:cNvSpPr/>
            <p:nvPr/>
          </p:nvSpPr>
          <p:spPr>
            <a:xfrm>
              <a:off x="7705491" y="2802133"/>
              <a:ext cx="104434" cy="145212"/>
            </a:xfrm>
            <a:custGeom>
              <a:rect b="b" l="l" r="r" t="t"/>
              <a:pathLst>
                <a:path extrusionOk="0" h="4316" w="3104">
                  <a:moveTo>
                    <a:pt x="1213" y="1"/>
                  </a:moveTo>
                  <a:cubicBezTo>
                    <a:pt x="1110" y="1"/>
                    <a:pt x="1055" y="109"/>
                    <a:pt x="1055" y="317"/>
                  </a:cubicBezTo>
                  <a:lnTo>
                    <a:pt x="1055" y="1511"/>
                  </a:lnTo>
                  <a:cubicBezTo>
                    <a:pt x="1055" y="1511"/>
                    <a:pt x="935" y="257"/>
                    <a:pt x="736" y="257"/>
                  </a:cubicBezTo>
                  <a:cubicBezTo>
                    <a:pt x="537" y="257"/>
                    <a:pt x="537" y="297"/>
                    <a:pt x="537" y="556"/>
                  </a:cubicBezTo>
                  <a:cubicBezTo>
                    <a:pt x="537" y="834"/>
                    <a:pt x="597" y="1789"/>
                    <a:pt x="597" y="1789"/>
                  </a:cubicBezTo>
                  <a:cubicBezTo>
                    <a:pt x="597" y="1789"/>
                    <a:pt x="358" y="854"/>
                    <a:pt x="199" y="854"/>
                  </a:cubicBezTo>
                  <a:cubicBezTo>
                    <a:pt x="60" y="854"/>
                    <a:pt x="0" y="914"/>
                    <a:pt x="100" y="1391"/>
                  </a:cubicBezTo>
                  <a:cubicBezTo>
                    <a:pt x="199" y="1849"/>
                    <a:pt x="458" y="2505"/>
                    <a:pt x="438" y="2823"/>
                  </a:cubicBezTo>
                  <a:cubicBezTo>
                    <a:pt x="378" y="3142"/>
                    <a:pt x="657" y="3540"/>
                    <a:pt x="677" y="3599"/>
                  </a:cubicBezTo>
                  <a:cubicBezTo>
                    <a:pt x="697" y="3639"/>
                    <a:pt x="677" y="4216"/>
                    <a:pt x="677" y="4216"/>
                  </a:cubicBezTo>
                  <a:lnTo>
                    <a:pt x="1751" y="4315"/>
                  </a:lnTo>
                  <a:lnTo>
                    <a:pt x="1751" y="4057"/>
                  </a:lnTo>
                  <a:cubicBezTo>
                    <a:pt x="1751" y="4057"/>
                    <a:pt x="1691" y="3719"/>
                    <a:pt x="1950" y="3500"/>
                  </a:cubicBezTo>
                  <a:cubicBezTo>
                    <a:pt x="2188" y="3261"/>
                    <a:pt x="2348" y="3142"/>
                    <a:pt x="2547" y="2565"/>
                  </a:cubicBezTo>
                  <a:cubicBezTo>
                    <a:pt x="2745" y="2008"/>
                    <a:pt x="3104" y="1749"/>
                    <a:pt x="2984" y="1630"/>
                  </a:cubicBezTo>
                  <a:cubicBezTo>
                    <a:pt x="2943" y="1588"/>
                    <a:pt x="2877" y="1561"/>
                    <a:pt x="2800" y="1561"/>
                  </a:cubicBezTo>
                  <a:cubicBezTo>
                    <a:pt x="2658" y="1561"/>
                    <a:pt x="2477" y="1656"/>
                    <a:pt x="2348" y="1928"/>
                  </a:cubicBezTo>
                  <a:cubicBezTo>
                    <a:pt x="2149" y="2346"/>
                    <a:pt x="2009" y="2406"/>
                    <a:pt x="2009" y="2406"/>
                  </a:cubicBezTo>
                  <a:cubicBezTo>
                    <a:pt x="2009" y="2406"/>
                    <a:pt x="2049" y="576"/>
                    <a:pt x="1990" y="436"/>
                  </a:cubicBezTo>
                  <a:cubicBezTo>
                    <a:pt x="1962" y="311"/>
                    <a:pt x="1894" y="234"/>
                    <a:pt x="1809" y="234"/>
                  </a:cubicBezTo>
                  <a:cubicBezTo>
                    <a:pt x="1772" y="234"/>
                    <a:pt x="1733" y="248"/>
                    <a:pt x="1691" y="277"/>
                  </a:cubicBezTo>
                  <a:cubicBezTo>
                    <a:pt x="1592" y="377"/>
                    <a:pt x="1492" y="1511"/>
                    <a:pt x="1452" y="1511"/>
                  </a:cubicBezTo>
                  <a:cubicBezTo>
                    <a:pt x="1452" y="1511"/>
                    <a:pt x="1452" y="1511"/>
                    <a:pt x="1451" y="1511"/>
                  </a:cubicBezTo>
                  <a:cubicBezTo>
                    <a:pt x="1394" y="1511"/>
                    <a:pt x="1491" y="137"/>
                    <a:pt x="1333" y="39"/>
                  </a:cubicBezTo>
                  <a:cubicBezTo>
                    <a:pt x="1288" y="13"/>
                    <a:pt x="1248" y="1"/>
                    <a:pt x="1213"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7"/>
            <p:cNvSpPr/>
            <p:nvPr/>
          </p:nvSpPr>
          <p:spPr>
            <a:xfrm>
              <a:off x="7688097" y="2914842"/>
              <a:ext cx="203485" cy="360540"/>
            </a:xfrm>
            <a:custGeom>
              <a:rect b="b" l="l" r="r" t="t"/>
              <a:pathLst>
                <a:path extrusionOk="0" h="10716" w="6048">
                  <a:moveTo>
                    <a:pt x="1978" y="0"/>
                  </a:moveTo>
                  <a:cubicBezTo>
                    <a:pt x="1891" y="0"/>
                    <a:pt x="1802" y="3"/>
                    <a:pt x="1711" y="11"/>
                  </a:cubicBezTo>
                  <a:cubicBezTo>
                    <a:pt x="935" y="90"/>
                    <a:pt x="100" y="488"/>
                    <a:pt x="100" y="488"/>
                  </a:cubicBezTo>
                  <a:cubicBezTo>
                    <a:pt x="0" y="488"/>
                    <a:pt x="239" y="3054"/>
                    <a:pt x="279" y="3293"/>
                  </a:cubicBezTo>
                  <a:cubicBezTo>
                    <a:pt x="497" y="5043"/>
                    <a:pt x="995" y="6913"/>
                    <a:pt x="1870" y="8465"/>
                  </a:cubicBezTo>
                  <a:cubicBezTo>
                    <a:pt x="2268" y="9201"/>
                    <a:pt x="2805" y="9957"/>
                    <a:pt x="3521" y="10414"/>
                  </a:cubicBezTo>
                  <a:cubicBezTo>
                    <a:pt x="3795" y="10615"/>
                    <a:pt x="4118" y="10715"/>
                    <a:pt x="4429" y="10715"/>
                  </a:cubicBezTo>
                  <a:cubicBezTo>
                    <a:pt x="4796" y="10715"/>
                    <a:pt x="5145" y="10575"/>
                    <a:pt x="5371" y="10295"/>
                  </a:cubicBezTo>
                  <a:cubicBezTo>
                    <a:pt x="6047" y="9440"/>
                    <a:pt x="5391" y="8346"/>
                    <a:pt x="4953" y="7530"/>
                  </a:cubicBezTo>
                  <a:cubicBezTo>
                    <a:pt x="4277" y="6317"/>
                    <a:pt x="3680" y="4984"/>
                    <a:pt x="3461" y="3571"/>
                  </a:cubicBezTo>
                  <a:cubicBezTo>
                    <a:pt x="3282" y="2457"/>
                    <a:pt x="3123" y="170"/>
                    <a:pt x="3123" y="170"/>
                  </a:cubicBezTo>
                  <a:cubicBezTo>
                    <a:pt x="3123" y="170"/>
                    <a:pt x="2615" y="0"/>
                    <a:pt x="197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7"/>
            <p:cNvSpPr/>
            <p:nvPr/>
          </p:nvSpPr>
          <p:spPr>
            <a:xfrm>
              <a:off x="7710841" y="4018884"/>
              <a:ext cx="197463" cy="143597"/>
            </a:xfrm>
            <a:custGeom>
              <a:rect b="b" l="l" r="r" t="t"/>
              <a:pathLst>
                <a:path extrusionOk="0" h="4268" w="5869">
                  <a:moveTo>
                    <a:pt x="3958" y="0"/>
                  </a:moveTo>
                  <a:cubicBezTo>
                    <a:pt x="3425" y="0"/>
                    <a:pt x="2851" y="271"/>
                    <a:pt x="2388" y="755"/>
                  </a:cubicBezTo>
                  <a:cubicBezTo>
                    <a:pt x="2248" y="874"/>
                    <a:pt x="0" y="3142"/>
                    <a:pt x="299" y="3898"/>
                  </a:cubicBezTo>
                  <a:cubicBezTo>
                    <a:pt x="398" y="4161"/>
                    <a:pt x="684" y="4268"/>
                    <a:pt x="1064" y="4268"/>
                  </a:cubicBezTo>
                  <a:cubicBezTo>
                    <a:pt x="1832" y="4268"/>
                    <a:pt x="2982" y="3833"/>
                    <a:pt x="3740" y="3380"/>
                  </a:cubicBezTo>
                  <a:cubicBezTo>
                    <a:pt x="4914" y="2684"/>
                    <a:pt x="5869" y="1789"/>
                    <a:pt x="5212" y="755"/>
                  </a:cubicBezTo>
                  <a:cubicBezTo>
                    <a:pt x="4915" y="236"/>
                    <a:pt x="4455" y="0"/>
                    <a:pt x="395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7"/>
            <p:cNvSpPr/>
            <p:nvPr/>
          </p:nvSpPr>
          <p:spPr>
            <a:xfrm>
              <a:off x="7759020" y="3577940"/>
              <a:ext cx="166038" cy="513221"/>
            </a:xfrm>
            <a:custGeom>
              <a:rect b="b" l="l" r="r" t="t"/>
              <a:pathLst>
                <a:path extrusionOk="0" h="15254" w="4935">
                  <a:moveTo>
                    <a:pt x="3018" y="0"/>
                  </a:moveTo>
                  <a:cubicBezTo>
                    <a:pt x="2017" y="0"/>
                    <a:pt x="856" y="473"/>
                    <a:pt x="856" y="473"/>
                  </a:cubicBezTo>
                  <a:lnTo>
                    <a:pt x="359" y="4511"/>
                  </a:lnTo>
                  <a:cubicBezTo>
                    <a:pt x="359" y="4511"/>
                    <a:pt x="1" y="7634"/>
                    <a:pt x="120" y="9405"/>
                  </a:cubicBezTo>
                  <a:cubicBezTo>
                    <a:pt x="259" y="11513"/>
                    <a:pt x="120" y="14457"/>
                    <a:pt x="120" y="14457"/>
                  </a:cubicBezTo>
                  <a:cubicBezTo>
                    <a:pt x="120" y="14457"/>
                    <a:pt x="1402" y="15253"/>
                    <a:pt x="2634" y="15253"/>
                  </a:cubicBezTo>
                  <a:cubicBezTo>
                    <a:pt x="3250" y="15253"/>
                    <a:pt x="3853" y="15054"/>
                    <a:pt x="4278" y="14457"/>
                  </a:cubicBezTo>
                  <a:cubicBezTo>
                    <a:pt x="4278" y="14457"/>
                    <a:pt x="4278" y="7754"/>
                    <a:pt x="4337" y="6023"/>
                  </a:cubicBezTo>
                  <a:cubicBezTo>
                    <a:pt x="4377" y="4272"/>
                    <a:pt x="4934" y="1985"/>
                    <a:pt x="4337" y="652"/>
                  </a:cubicBezTo>
                  <a:cubicBezTo>
                    <a:pt x="4119" y="157"/>
                    <a:pt x="3595" y="0"/>
                    <a:pt x="3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7"/>
            <p:cNvSpPr/>
            <p:nvPr/>
          </p:nvSpPr>
          <p:spPr>
            <a:xfrm>
              <a:off x="7852719" y="4081530"/>
              <a:ext cx="221586" cy="161462"/>
            </a:xfrm>
            <a:custGeom>
              <a:rect b="b" l="l" r="r" t="t"/>
              <a:pathLst>
                <a:path extrusionOk="0" h="4799" w="6586">
                  <a:moveTo>
                    <a:pt x="4456" y="1"/>
                  </a:moveTo>
                  <a:cubicBezTo>
                    <a:pt x="3850" y="1"/>
                    <a:pt x="3201" y="297"/>
                    <a:pt x="2686" y="822"/>
                  </a:cubicBezTo>
                  <a:cubicBezTo>
                    <a:pt x="2567" y="942"/>
                    <a:pt x="1" y="3488"/>
                    <a:pt x="359" y="4383"/>
                  </a:cubicBezTo>
                  <a:cubicBezTo>
                    <a:pt x="464" y="4679"/>
                    <a:pt x="782" y="4799"/>
                    <a:pt x="1207" y="4799"/>
                  </a:cubicBezTo>
                  <a:cubicBezTo>
                    <a:pt x="2069" y="4799"/>
                    <a:pt x="3372" y="4306"/>
                    <a:pt x="4238" y="3786"/>
                  </a:cubicBezTo>
                  <a:cubicBezTo>
                    <a:pt x="5551" y="3010"/>
                    <a:pt x="6585" y="1996"/>
                    <a:pt x="5889" y="822"/>
                  </a:cubicBezTo>
                  <a:cubicBezTo>
                    <a:pt x="5544" y="257"/>
                    <a:pt x="5019" y="1"/>
                    <a:pt x="445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7"/>
            <p:cNvSpPr/>
            <p:nvPr/>
          </p:nvSpPr>
          <p:spPr>
            <a:xfrm>
              <a:off x="7854738" y="3607177"/>
              <a:ext cx="223571" cy="551576"/>
            </a:xfrm>
            <a:custGeom>
              <a:rect b="b" l="l" r="r" t="t"/>
              <a:pathLst>
                <a:path extrusionOk="0" h="16394" w="6645">
                  <a:moveTo>
                    <a:pt x="5312" y="0"/>
                  </a:moveTo>
                  <a:cubicBezTo>
                    <a:pt x="4187" y="0"/>
                    <a:pt x="2063" y="1485"/>
                    <a:pt x="714" y="1485"/>
                  </a:cubicBezTo>
                  <a:cubicBezTo>
                    <a:pt x="439" y="1485"/>
                    <a:pt x="196" y="1424"/>
                    <a:pt x="0" y="1275"/>
                  </a:cubicBezTo>
                  <a:lnTo>
                    <a:pt x="0" y="1275"/>
                  </a:lnTo>
                  <a:cubicBezTo>
                    <a:pt x="0" y="1275"/>
                    <a:pt x="299" y="2608"/>
                    <a:pt x="2009" y="4637"/>
                  </a:cubicBezTo>
                  <a:cubicBezTo>
                    <a:pt x="2009" y="4796"/>
                    <a:pt x="1632" y="8058"/>
                    <a:pt x="1751" y="10008"/>
                  </a:cubicBezTo>
                  <a:cubicBezTo>
                    <a:pt x="1910" y="12315"/>
                    <a:pt x="1751" y="15518"/>
                    <a:pt x="1751" y="15518"/>
                  </a:cubicBezTo>
                  <a:cubicBezTo>
                    <a:pt x="1751" y="15518"/>
                    <a:pt x="3148" y="16393"/>
                    <a:pt x="4498" y="16393"/>
                  </a:cubicBezTo>
                  <a:cubicBezTo>
                    <a:pt x="5172" y="16393"/>
                    <a:pt x="5836" y="16174"/>
                    <a:pt x="6306" y="15518"/>
                  </a:cubicBezTo>
                  <a:cubicBezTo>
                    <a:pt x="6306" y="15518"/>
                    <a:pt x="5968" y="8138"/>
                    <a:pt x="6028" y="6228"/>
                  </a:cubicBezTo>
                  <a:cubicBezTo>
                    <a:pt x="6107" y="4338"/>
                    <a:pt x="6644" y="1872"/>
                    <a:pt x="5968" y="380"/>
                  </a:cubicBezTo>
                  <a:cubicBezTo>
                    <a:pt x="5845" y="107"/>
                    <a:pt x="5615" y="0"/>
                    <a:pt x="53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7"/>
            <p:cNvSpPr/>
            <p:nvPr/>
          </p:nvSpPr>
          <p:spPr>
            <a:xfrm>
              <a:off x="7847370" y="3021596"/>
              <a:ext cx="155978" cy="204158"/>
            </a:xfrm>
            <a:custGeom>
              <a:rect b="b" l="l" r="r" t="t"/>
              <a:pathLst>
                <a:path extrusionOk="0" h="6068" w="4636">
                  <a:moveTo>
                    <a:pt x="816" y="1"/>
                  </a:moveTo>
                  <a:cubicBezTo>
                    <a:pt x="816" y="1"/>
                    <a:pt x="259" y="418"/>
                    <a:pt x="239" y="1015"/>
                  </a:cubicBezTo>
                  <a:cubicBezTo>
                    <a:pt x="219" y="1592"/>
                    <a:pt x="1" y="3760"/>
                    <a:pt x="339" y="4178"/>
                  </a:cubicBezTo>
                  <a:cubicBezTo>
                    <a:pt x="500" y="4390"/>
                    <a:pt x="965" y="4608"/>
                    <a:pt x="1472" y="4608"/>
                  </a:cubicBezTo>
                  <a:lnTo>
                    <a:pt x="1472" y="4608"/>
                  </a:lnTo>
                  <a:lnTo>
                    <a:pt x="1453" y="6068"/>
                  </a:lnTo>
                  <a:lnTo>
                    <a:pt x="3720" y="6068"/>
                  </a:lnTo>
                  <a:lnTo>
                    <a:pt x="3760" y="3163"/>
                  </a:lnTo>
                  <a:cubicBezTo>
                    <a:pt x="4297" y="3084"/>
                    <a:pt x="4636" y="2109"/>
                    <a:pt x="4138" y="1890"/>
                  </a:cubicBezTo>
                  <a:cubicBezTo>
                    <a:pt x="4084" y="1867"/>
                    <a:pt x="4034" y="1857"/>
                    <a:pt x="3987" y="1857"/>
                  </a:cubicBezTo>
                  <a:cubicBezTo>
                    <a:pt x="3589" y="1857"/>
                    <a:pt x="3462" y="2606"/>
                    <a:pt x="3462" y="2606"/>
                  </a:cubicBezTo>
                  <a:lnTo>
                    <a:pt x="2825" y="259"/>
                  </a:lnTo>
                  <a:lnTo>
                    <a:pt x="816"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a:off x="7858069" y="3077143"/>
              <a:ext cx="10093" cy="16755"/>
            </a:xfrm>
            <a:custGeom>
              <a:rect b="b" l="l" r="r" t="t"/>
              <a:pathLst>
                <a:path extrusionOk="0" h="498" w="300">
                  <a:moveTo>
                    <a:pt x="160" y="1"/>
                  </a:moveTo>
                  <a:cubicBezTo>
                    <a:pt x="100" y="1"/>
                    <a:pt x="21" y="40"/>
                    <a:pt x="21" y="120"/>
                  </a:cubicBezTo>
                  <a:lnTo>
                    <a:pt x="1" y="339"/>
                  </a:lnTo>
                  <a:cubicBezTo>
                    <a:pt x="1" y="418"/>
                    <a:pt x="41" y="498"/>
                    <a:pt x="120" y="498"/>
                  </a:cubicBezTo>
                  <a:cubicBezTo>
                    <a:pt x="200" y="498"/>
                    <a:pt x="279" y="438"/>
                    <a:pt x="259" y="359"/>
                  </a:cubicBezTo>
                  <a:lnTo>
                    <a:pt x="299" y="140"/>
                  </a:lnTo>
                  <a:cubicBezTo>
                    <a:pt x="299" y="60"/>
                    <a:pt x="240" y="1"/>
                    <a:pt x="16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7"/>
            <p:cNvSpPr/>
            <p:nvPr/>
          </p:nvSpPr>
          <p:spPr>
            <a:xfrm>
              <a:off x="7855411" y="3128013"/>
              <a:ext cx="47540" cy="54236"/>
            </a:xfrm>
            <a:custGeom>
              <a:rect b="b" l="l" r="r" t="t"/>
              <a:pathLst>
                <a:path extrusionOk="0" fill="none" h="1612" w="1413">
                  <a:moveTo>
                    <a:pt x="1413" y="180"/>
                  </a:moveTo>
                  <a:cubicBezTo>
                    <a:pt x="1413" y="180"/>
                    <a:pt x="319" y="1612"/>
                    <a:pt x="0" y="0"/>
                  </a:cubicBezTo>
                </a:path>
              </a:pathLst>
            </a:custGeom>
            <a:noFill/>
            <a:ln cap="rnd" cmpd="sng" w="4475">
              <a:solidFill>
                <a:srgbClr val="1D1D1B"/>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7"/>
            <p:cNvSpPr/>
            <p:nvPr/>
          </p:nvSpPr>
          <p:spPr>
            <a:xfrm>
              <a:off x="7841650" y="3065098"/>
              <a:ext cx="38557" cy="59249"/>
            </a:xfrm>
            <a:custGeom>
              <a:rect b="b" l="l" r="r" t="t"/>
              <a:pathLst>
                <a:path extrusionOk="0" h="1761" w="1146">
                  <a:moveTo>
                    <a:pt x="1145" y="1"/>
                  </a:moveTo>
                  <a:cubicBezTo>
                    <a:pt x="946" y="756"/>
                    <a:pt x="111" y="1095"/>
                    <a:pt x="31" y="1552"/>
                  </a:cubicBezTo>
                  <a:cubicBezTo>
                    <a:pt x="0" y="1715"/>
                    <a:pt x="115" y="1760"/>
                    <a:pt x="272" y="1760"/>
                  </a:cubicBezTo>
                  <a:cubicBezTo>
                    <a:pt x="464" y="1760"/>
                    <a:pt x="719" y="1693"/>
                    <a:pt x="850" y="1693"/>
                  </a:cubicBezTo>
                  <a:cubicBezTo>
                    <a:pt x="887" y="1693"/>
                    <a:pt x="913" y="1698"/>
                    <a:pt x="926" y="1711"/>
                  </a:cubicBezTo>
                  <a:lnTo>
                    <a:pt x="1145"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7"/>
            <p:cNvSpPr/>
            <p:nvPr/>
          </p:nvSpPr>
          <p:spPr>
            <a:xfrm>
              <a:off x="7840002" y="3065098"/>
              <a:ext cx="40206" cy="66281"/>
            </a:xfrm>
            <a:custGeom>
              <a:rect b="b" l="l" r="r" t="t"/>
              <a:pathLst>
                <a:path extrusionOk="0" fill="none" h="1970" w="1195">
                  <a:moveTo>
                    <a:pt x="1194" y="1"/>
                  </a:moveTo>
                  <a:cubicBezTo>
                    <a:pt x="995" y="756"/>
                    <a:pt x="160" y="1095"/>
                    <a:pt x="80" y="1552"/>
                  </a:cubicBezTo>
                  <a:cubicBezTo>
                    <a:pt x="1" y="1970"/>
                    <a:pt x="876" y="1612"/>
                    <a:pt x="975" y="1711"/>
                  </a:cubicBez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7"/>
            <p:cNvSpPr/>
            <p:nvPr/>
          </p:nvSpPr>
          <p:spPr>
            <a:xfrm>
              <a:off x="7896894" y="3090533"/>
              <a:ext cx="10060" cy="16755"/>
            </a:xfrm>
            <a:custGeom>
              <a:rect b="b" l="l" r="r" t="t"/>
              <a:pathLst>
                <a:path extrusionOk="0" h="498" w="299">
                  <a:moveTo>
                    <a:pt x="180" y="0"/>
                  </a:moveTo>
                  <a:cubicBezTo>
                    <a:pt x="100" y="0"/>
                    <a:pt x="40" y="40"/>
                    <a:pt x="40" y="120"/>
                  </a:cubicBezTo>
                  <a:lnTo>
                    <a:pt x="1" y="339"/>
                  </a:lnTo>
                  <a:cubicBezTo>
                    <a:pt x="1" y="418"/>
                    <a:pt x="60" y="458"/>
                    <a:pt x="140" y="498"/>
                  </a:cubicBezTo>
                  <a:cubicBezTo>
                    <a:pt x="199" y="498"/>
                    <a:pt x="279" y="438"/>
                    <a:pt x="279" y="359"/>
                  </a:cubicBezTo>
                  <a:lnTo>
                    <a:pt x="299" y="140"/>
                  </a:lnTo>
                  <a:cubicBezTo>
                    <a:pt x="299" y="60"/>
                    <a:pt x="259" y="0"/>
                    <a:pt x="18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7"/>
            <p:cNvSpPr/>
            <p:nvPr/>
          </p:nvSpPr>
          <p:spPr>
            <a:xfrm>
              <a:off x="7896894" y="3154121"/>
              <a:ext cx="42864" cy="22105"/>
            </a:xfrm>
            <a:custGeom>
              <a:rect b="b" l="l" r="r" t="t"/>
              <a:pathLst>
                <a:path extrusionOk="0" fill="none" h="657" w="1274">
                  <a:moveTo>
                    <a:pt x="1274" y="0"/>
                  </a:moveTo>
                  <a:cubicBezTo>
                    <a:pt x="1274" y="0"/>
                    <a:pt x="955" y="418"/>
                    <a:pt x="1" y="657"/>
                  </a:cubicBezTo>
                </a:path>
              </a:pathLst>
            </a:custGeom>
            <a:noFill/>
            <a:ln cap="rnd" cmpd="sng" w="4475">
              <a:solidFill>
                <a:srgbClr val="1D1D1B"/>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7"/>
            <p:cNvSpPr/>
            <p:nvPr/>
          </p:nvSpPr>
          <p:spPr>
            <a:xfrm>
              <a:off x="7824626" y="2972408"/>
              <a:ext cx="196117" cy="182490"/>
            </a:xfrm>
            <a:custGeom>
              <a:rect b="b" l="l" r="r" t="t"/>
              <a:pathLst>
                <a:path extrusionOk="0" h="5424" w="5829">
                  <a:moveTo>
                    <a:pt x="1161" y="0"/>
                  </a:moveTo>
                  <a:cubicBezTo>
                    <a:pt x="929" y="0"/>
                    <a:pt x="700" y="48"/>
                    <a:pt x="497" y="170"/>
                  </a:cubicBezTo>
                  <a:cubicBezTo>
                    <a:pt x="159" y="368"/>
                    <a:pt x="0" y="766"/>
                    <a:pt x="199" y="1124"/>
                  </a:cubicBezTo>
                  <a:cubicBezTo>
                    <a:pt x="358" y="1403"/>
                    <a:pt x="597" y="1502"/>
                    <a:pt x="856" y="1522"/>
                  </a:cubicBezTo>
                  <a:lnTo>
                    <a:pt x="856" y="1602"/>
                  </a:lnTo>
                  <a:cubicBezTo>
                    <a:pt x="856" y="1860"/>
                    <a:pt x="1094" y="2218"/>
                    <a:pt x="1353" y="2258"/>
                  </a:cubicBezTo>
                  <a:cubicBezTo>
                    <a:pt x="1495" y="2283"/>
                    <a:pt x="1629" y="2294"/>
                    <a:pt x="1761" y="2294"/>
                  </a:cubicBezTo>
                  <a:cubicBezTo>
                    <a:pt x="1944" y="2294"/>
                    <a:pt x="2123" y="2273"/>
                    <a:pt x="2308" y="2238"/>
                  </a:cubicBezTo>
                  <a:cubicBezTo>
                    <a:pt x="2471" y="2218"/>
                    <a:pt x="2607" y="2161"/>
                    <a:pt x="2715" y="2161"/>
                  </a:cubicBezTo>
                  <a:cubicBezTo>
                    <a:pt x="2819" y="2161"/>
                    <a:pt x="2896" y="2213"/>
                    <a:pt x="2944" y="2398"/>
                  </a:cubicBezTo>
                  <a:cubicBezTo>
                    <a:pt x="3123" y="3014"/>
                    <a:pt x="3382" y="3591"/>
                    <a:pt x="3740" y="4108"/>
                  </a:cubicBezTo>
                  <a:cubicBezTo>
                    <a:pt x="3800" y="4188"/>
                    <a:pt x="3839" y="4228"/>
                    <a:pt x="3899" y="4287"/>
                  </a:cubicBezTo>
                  <a:cubicBezTo>
                    <a:pt x="3948" y="4318"/>
                    <a:pt x="3991" y="4331"/>
                    <a:pt x="4029" y="4331"/>
                  </a:cubicBezTo>
                  <a:cubicBezTo>
                    <a:pt x="4346" y="4331"/>
                    <a:pt x="4292" y="3363"/>
                    <a:pt x="4642" y="3363"/>
                  </a:cubicBezTo>
                  <a:cubicBezTo>
                    <a:pt x="4686" y="3363"/>
                    <a:pt x="4736" y="3378"/>
                    <a:pt x="4794" y="3412"/>
                  </a:cubicBezTo>
                  <a:cubicBezTo>
                    <a:pt x="4894" y="3452"/>
                    <a:pt x="4934" y="3631"/>
                    <a:pt x="4934" y="3730"/>
                  </a:cubicBezTo>
                  <a:cubicBezTo>
                    <a:pt x="4934" y="3850"/>
                    <a:pt x="4914" y="3989"/>
                    <a:pt x="4874" y="4068"/>
                  </a:cubicBezTo>
                  <a:cubicBezTo>
                    <a:pt x="4789" y="4256"/>
                    <a:pt x="4645" y="4443"/>
                    <a:pt x="4443" y="4443"/>
                  </a:cubicBezTo>
                  <a:cubicBezTo>
                    <a:pt x="4409" y="4443"/>
                    <a:pt x="4374" y="4438"/>
                    <a:pt x="4337" y="4427"/>
                  </a:cubicBezTo>
                  <a:cubicBezTo>
                    <a:pt x="4317" y="4625"/>
                    <a:pt x="4297" y="4824"/>
                    <a:pt x="4317" y="5023"/>
                  </a:cubicBezTo>
                  <a:cubicBezTo>
                    <a:pt x="4317" y="5143"/>
                    <a:pt x="4337" y="5401"/>
                    <a:pt x="4516" y="5421"/>
                  </a:cubicBezTo>
                  <a:cubicBezTo>
                    <a:pt x="4527" y="5423"/>
                    <a:pt x="4538" y="5423"/>
                    <a:pt x="4548" y="5423"/>
                  </a:cubicBezTo>
                  <a:cubicBezTo>
                    <a:pt x="4852" y="5423"/>
                    <a:pt x="5097" y="4895"/>
                    <a:pt x="5212" y="4645"/>
                  </a:cubicBezTo>
                  <a:cubicBezTo>
                    <a:pt x="5491" y="4148"/>
                    <a:pt x="5670" y="3611"/>
                    <a:pt x="5709" y="3034"/>
                  </a:cubicBezTo>
                  <a:cubicBezTo>
                    <a:pt x="5829" y="2378"/>
                    <a:pt x="5689" y="1642"/>
                    <a:pt x="5212" y="1065"/>
                  </a:cubicBezTo>
                  <a:cubicBezTo>
                    <a:pt x="5013" y="826"/>
                    <a:pt x="4735" y="488"/>
                    <a:pt x="4436" y="388"/>
                  </a:cubicBezTo>
                  <a:cubicBezTo>
                    <a:pt x="4366" y="365"/>
                    <a:pt x="4286" y="354"/>
                    <a:pt x="4203" y="354"/>
                  </a:cubicBezTo>
                  <a:cubicBezTo>
                    <a:pt x="4075" y="354"/>
                    <a:pt x="3940" y="380"/>
                    <a:pt x="3820" y="428"/>
                  </a:cubicBezTo>
                  <a:cubicBezTo>
                    <a:pt x="3820" y="428"/>
                    <a:pt x="3581" y="249"/>
                    <a:pt x="3521" y="229"/>
                  </a:cubicBezTo>
                  <a:cubicBezTo>
                    <a:pt x="3425" y="185"/>
                    <a:pt x="3340" y="169"/>
                    <a:pt x="3257" y="169"/>
                  </a:cubicBezTo>
                  <a:cubicBezTo>
                    <a:pt x="3151" y="169"/>
                    <a:pt x="3047" y="196"/>
                    <a:pt x="2924" y="229"/>
                  </a:cubicBezTo>
                  <a:cubicBezTo>
                    <a:pt x="2883" y="237"/>
                    <a:pt x="2842" y="240"/>
                    <a:pt x="2801" y="240"/>
                  </a:cubicBezTo>
                  <a:cubicBezTo>
                    <a:pt x="2630" y="240"/>
                    <a:pt x="2469" y="182"/>
                    <a:pt x="2308" y="150"/>
                  </a:cubicBezTo>
                  <a:cubicBezTo>
                    <a:pt x="2029" y="90"/>
                    <a:pt x="1751" y="50"/>
                    <a:pt x="1492" y="30"/>
                  </a:cubicBezTo>
                  <a:cubicBezTo>
                    <a:pt x="1383" y="11"/>
                    <a:pt x="1272" y="0"/>
                    <a:pt x="116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7"/>
            <p:cNvSpPr/>
            <p:nvPr/>
          </p:nvSpPr>
          <p:spPr>
            <a:xfrm>
              <a:off x="7742298" y="3198936"/>
              <a:ext cx="364106" cy="496802"/>
            </a:xfrm>
            <a:custGeom>
              <a:rect b="b" l="l" r="r" t="t"/>
              <a:pathLst>
                <a:path extrusionOk="0" h="14766" w="10822">
                  <a:moveTo>
                    <a:pt x="4345" y="0"/>
                  </a:moveTo>
                  <a:cubicBezTo>
                    <a:pt x="3394" y="0"/>
                    <a:pt x="2720" y="120"/>
                    <a:pt x="2149" y="3383"/>
                  </a:cubicBezTo>
                  <a:cubicBezTo>
                    <a:pt x="1512" y="6924"/>
                    <a:pt x="0" y="10942"/>
                    <a:pt x="0" y="10942"/>
                  </a:cubicBezTo>
                  <a:cubicBezTo>
                    <a:pt x="1157" y="13869"/>
                    <a:pt x="3495" y="14765"/>
                    <a:pt x="5703" y="14765"/>
                  </a:cubicBezTo>
                  <a:cubicBezTo>
                    <a:pt x="8356" y="14765"/>
                    <a:pt x="10822" y="13471"/>
                    <a:pt x="10822" y="12852"/>
                  </a:cubicBezTo>
                  <a:cubicBezTo>
                    <a:pt x="10822" y="11738"/>
                    <a:pt x="9648" y="5969"/>
                    <a:pt x="9529" y="2707"/>
                  </a:cubicBezTo>
                  <a:cubicBezTo>
                    <a:pt x="9429" y="319"/>
                    <a:pt x="5650" y="41"/>
                    <a:pt x="4576" y="1"/>
                  </a:cubicBezTo>
                  <a:cubicBezTo>
                    <a:pt x="4497" y="1"/>
                    <a:pt x="4420" y="0"/>
                    <a:pt x="4345"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7"/>
            <p:cNvSpPr/>
            <p:nvPr/>
          </p:nvSpPr>
          <p:spPr>
            <a:xfrm>
              <a:off x="7742298" y="3192913"/>
              <a:ext cx="153960" cy="374200"/>
            </a:xfrm>
            <a:custGeom>
              <a:rect b="b" l="l" r="r" t="t"/>
              <a:pathLst>
                <a:path extrusionOk="0" h="11122" w="4576">
                  <a:moveTo>
                    <a:pt x="3824" y="1"/>
                  </a:moveTo>
                  <a:cubicBezTo>
                    <a:pt x="3059" y="1"/>
                    <a:pt x="2628" y="827"/>
                    <a:pt x="2149" y="3562"/>
                  </a:cubicBezTo>
                  <a:cubicBezTo>
                    <a:pt x="1512" y="7103"/>
                    <a:pt x="0" y="11121"/>
                    <a:pt x="0" y="11121"/>
                  </a:cubicBezTo>
                  <a:lnTo>
                    <a:pt x="4576" y="180"/>
                  </a:lnTo>
                  <a:cubicBezTo>
                    <a:pt x="4291" y="69"/>
                    <a:pt x="4044" y="1"/>
                    <a:pt x="382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7"/>
            <p:cNvSpPr/>
            <p:nvPr/>
          </p:nvSpPr>
          <p:spPr>
            <a:xfrm>
              <a:off x="7597728" y="2773973"/>
              <a:ext cx="91716" cy="70957"/>
            </a:xfrm>
            <a:custGeom>
              <a:rect b="b" l="l" r="r" t="t"/>
              <a:pathLst>
                <a:path extrusionOk="0" h="2109" w="2726">
                  <a:moveTo>
                    <a:pt x="2726" y="0"/>
                  </a:moveTo>
                  <a:lnTo>
                    <a:pt x="20" y="1572"/>
                  </a:lnTo>
                  <a:lnTo>
                    <a:pt x="1" y="2109"/>
                  </a:lnTo>
                  <a:lnTo>
                    <a:pt x="2686" y="557"/>
                  </a:lnTo>
                  <a:lnTo>
                    <a:pt x="272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7722885" y="2504918"/>
              <a:ext cx="118498" cy="412992"/>
            </a:xfrm>
            <a:custGeom>
              <a:rect b="b" l="l" r="r" t="t"/>
              <a:pathLst>
                <a:path extrusionOk="0" h="12275" w="3522">
                  <a:moveTo>
                    <a:pt x="3521" y="0"/>
                  </a:moveTo>
                  <a:lnTo>
                    <a:pt x="816" y="1552"/>
                  </a:lnTo>
                  <a:lnTo>
                    <a:pt x="0" y="12274"/>
                  </a:lnTo>
                  <a:lnTo>
                    <a:pt x="0" y="12274"/>
                  </a:lnTo>
                  <a:lnTo>
                    <a:pt x="2686" y="10703"/>
                  </a:lnTo>
                  <a:lnTo>
                    <a:pt x="3521"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7"/>
            <p:cNvSpPr/>
            <p:nvPr/>
          </p:nvSpPr>
          <p:spPr>
            <a:xfrm>
              <a:off x="7648599" y="2187685"/>
              <a:ext cx="224244" cy="129870"/>
            </a:xfrm>
            <a:custGeom>
              <a:rect b="b" l="l" r="r" t="t"/>
              <a:pathLst>
                <a:path extrusionOk="0" h="3860" w="6665">
                  <a:moveTo>
                    <a:pt x="2686" y="0"/>
                  </a:moveTo>
                  <a:lnTo>
                    <a:pt x="0" y="1572"/>
                  </a:lnTo>
                  <a:lnTo>
                    <a:pt x="3979" y="3859"/>
                  </a:lnTo>
                  <a:lnTo>
                    <a:pt x="6664" y="2288"/>
                  </a:lnTo>
                  <a:lnTo>
                    <a:pt x="268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7"/>
            <p:cNvSpPr/>
            <p:nvPr/>
          </p:nvSpPr>
          <p:spPr>
            <a:xfrm>
              <a:off x="7782436" y="2264630"/>
              <a:ext cx="211526" cy="488626"/>
            </a:xfrm>
            <a:custGeom>
              <a:rect b="b" l="l" r="r" t="t"/>
              <a:pathLst>
                <a:path extrusionOk="0" h="14523" w="6287">
                  <a:moveTo>
                    <a:pt x="2686" y="1"/>
                  </a:moveTo>
                  <a:lnTo>
                    <a:pt x="1" y="1572"/>
                  </a:lnTo>
                  <a:lnTo>
                    <a:pt x="3601" y="14523"/>
                  </a:lnTo>
                  <a:lnTo>
                    <a:pt x="6287" y="12951"/>
                  </a:lnTo>
                  <a:lnTo>
                    <a:pt x="2686"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7"/>
            <p:cNvSpPr/>
            <p:nvPr/>
          </p:nvSpPr>
          <p:spPr>
            <a:xfrm>
              <a:off x="7940397" y="2680273"/>
              <a:ext cx="204158" cy="358757"/>
            </a:xfrm>
            <a:custGeom>
              <a:rect b="b" l="l" r="r" t="t"/>
              <a:pathLst>
                <a:path extrusionOk="0" h="10663" w="6068">
                  <a:moveTo>
                    <a:pt x="6068" y="0"/>
                  </a:moveTo>
                  <a:lnTo>
                    <a:pt x="3382" y="1572"/>
                  </a:lnTo>
                  <a:lnTo>
                    <a:pt x="1" y="10663"/>
                  </a:lnTo>
                  <a:lnTo>
                    <a:pt x="2686" y="9111"/>
                  </a:lnTo>
                  <a:lnTo>
                    <a:pt x="6068"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7"/>
            <p:cNvSpPr/>
            <p:nvPr/>
          </p:nvSpPr>
          <p:spPr>
            <a:xfrm>
              <a:off x="8160600" y="2482814"/>
              <a:ext cx="137911" cy="715528"/>
            </a:xfrm>
            <a:custGeom>
              <a:rect b="b" l="l" r="r" t="t"/>
              <a:pathLst>
                <a:path extrusionOk="0" h="21267" w="4099">
                  <a:moveTo>
                    <a:pt x="2686" y="1"/>
                  </a:moveTo>
                  <a:lnTo>
                    <a:pt x="0" y="1572"/>
                  </a:lnTo>
                  <a:lnTo>
                    <a:pt x="1413" y="21266"/>
                  </a:lnTo>
                  <a:lnTo>
                    <a:pt x="4098" y="19695"/>
                  </a:lnTo>
                  <a:lnTo>
                    <a:pt x="2686"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7597728" y="2240540"/>
              <a:ext cx="610421" cy="957806"/>
            </a:xfrm>
            <a:custGeom>
              <a:rect b="b" l="l" r="r" t="t"/>
              <a:pathLst>
                <a:path extrusionOk="0" h="28468" w="18143">
                  <a:moveTo>
                    <a:pt x="1512" y="1"/>
                  </a:moveTo>
                  <a:lnTo>
                    <a:pt x="20" y="17427"/>
                  </a:lnTo>
                  <a:lnTo>
                    <a:pt x="1" y="17964"/>
                  </a:lnTo>
                  <a:lnTo>
                    <a:pt x="219" y="18123"/>
                  </a:lnTo>
                  <a:lnTo>
                    <a:pt x="3720" y="20132"/>
                  </a:lnTo>
                  <a:lnTo>
                    <a:pt x="4536" y="9410"/>
                  </a:lnTo>
                  <a:lnTo>
                    <a:pt x="4616" y="9470"/>
                  </a:lnTo>
                  <a:lnTo>
                    <a:pt x="7958" y="22440"/>
                  </a:lnTo>
                  <a:lnTo>
                    <a:pt x="10186" y="23733"/>
                  </a:lnTo>
                  <a:lnTo>
                    <a:pt x="13567" y="14642"/>
                  </a:lnTo>
                  <a:lnTo>
                    <a:pt x="13667" y="14682"/>
                  </a:lnTo>
                  <a:lnTo>
                    <a:pt x="14423" y="26299"/>
                  </a:lnTo>
                  <a:lnTo>
                    <a:pt x="18143" y="28467"/>
                  </a:lnTo>
                  <a:lnTo>
                    <a:pt x="16730" y="8773"/>
                  </a:lnTo>
                  <a:lnTo>
                    <a:pt x="12752" y="6486"/>
                  </a:lnTo>
                  <a:lnTo>
                    <a:pt x="9091" y="15239"/>
                  </a:lnTo>
                  <a:lnTo>
                    <a:pt x="5491" y="2288"/>
                  </a:lnTo>
                  <a:lnTo>
                    <a:pt x="1512" y="1"/>
                  </a:ln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7"/>
            <p:cNvSpPr/>
            <p:nvPr/>
          </p:nvSpPr>
          <p:spPr>
            <a:xfrm>
              <a:off x="8026728" y="2405869"/>
              <a:ext cx="224244" cy="129870"/>
            </a:xfrm>
            <a:custGeom>
              <a:rect b="b" l="l" r="r" t="t"/>
              <a:pathLst>
                <a:path extrusionOk="0" h="3860" w="6665">
                  <a:moveTo>
                    <a:pt x="2726" y="0"/>
                  </a:moveTo>
                  <a:lnTo>
                    <a:pt x="1" y="1572"/>
                  </a:lnTo>
                  <a:lnTo>
                    <a:pt x="3979" y="3859"/>
                  </a:lnTo>
                  <a:lnTo>
                    <a:pt x="6665" y="2288"/>
                  </a:lnTo>
                  <a:lnTo>
                    <a:pt x="272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7"/>
            <p:cNvSpPr/>
            <p:nvPr/>
          </p:nvSpPr>
          <p:spPr>
            <a:xfrm>
              <a:off x="7782436" y="2264630"/>
              <a:ext cx="90404" cy="52924"/>
            </a:xfrm>
            <a:custGeom>
              <a:rect b="b" l="l" r="r" t="t"/>
              <a:pathLst>
                <a:path extrusionOk="0" fill="none" h="1573" w="2687">
                  <a:moveTo>
                    <a:pt x="1" y="1572"/>
                  </a:moveTo>
                  <a:lnTo>
                    <a:pt x="2686" y="1"/>
                  </a:ln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7"/>
            <p:cNvSpPr/>
            <p:nvPr/>
          </p:nvSpPr>
          <p:spPr>
            <a:xfrm>
              <a:off x="8160600" y="2482814"/>
              <a:ext cx="90370" cy="52924"/>
            </a:xfrm>
            <a:custGeom>
              <a:rect b="b" l="l" r="r" t="t"/>
              <a:pathLst>
                <a:path extrusionOk="0" fill="none" h="1573" w="2686">
                  <a:moveTo>
                    <a:pt x="0" y="1572"/>
                  </a:moveTo>
                  <a:lnTo>
                    <a:pt x="2686" y="1"/>
                  </a:ln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7"/>
            <p:cNvSpPr/>
            <p:nvPr/>
          </p:nvSpPr>
          <p:spPr>
            <a:xfrm>
              <a:off x="8169953" y="3140462"/>
              <a:ext cx="146221" cy="82262"/>
            </a:xfrm>
            <a:custGeom>
              <a:rect b="b" l="l" r="r" t="t"/>
              <a:pathLst>
                <a:path extrusionOk="0" h="2445" w="4346">
                  <a:moveTo>
                    <a:pt x="3598" y="1"/>
                  </a:moveTo>
                  <a:cubicBezTo>
                    <a:pt x="3567" y="1"/>
                    <a:pt x="3522" y="33"/>
                    <a:pt x="3462" y="108"/>
                  </a:cubicBezTo>
                  <a:cubicBezTo>
                    <a:pt x="3224" y="396"/>
                    <a:pt x="3128" y="613"/>
                    <a:pt x="3090" y="734"/>
                  </a:cubicBezTo>
                  <a:lnTo>
                    <a:pt x="3090" y="734"/>
                  </a:lnTo>
                  <a:cubicBezTo>
                    <a:pt x="3139" y="512"/>
                    <a:pt x="3230" y="29"/>
                    <a:pt x="3105" y="29"/>
                  </a:cubicBezTo>
                  <a:cubicBezTo>
                    <a:pt x="3064" y="29"/>
                    <a:pt x="3001" y="80"/>
                    <a:pt x="2905" y="207"/>
                  </a:cubicBezTo>
                  <a:lnTo>
                    <a:pt x="2448" y="804"/>
                  </a:lnTo>
                  <a:cubicBezTo>
                    <a:pt x="2448" y="804"/>
                    <a:pt x="2605" y="216"/>
                    <a:pt x="2505" y="216"/>
                  </a:cubicBezTo>
                  <a:cubicBezTo>
                    <a:pt x="2482" y="216"/>
                    <a:pt x="2444" y="248"/>
                    <a:pt x="2388" y="327"/>
                  </a:cubicBezTo>
                  <a:lnTo>
                    <a:pt x="2090" y="744"/>
                  </a:lnTo>
                  <a:cubicBezTo>
                    <a:pt x="2090" y="744"/>
                    <a:pt x="1653" y="573"/>
                    <a:pt x="1308" y="573"/>
                  </a:cubicBezTo>
                  <a:cubicBezTo>
                    <a:pt x="1127" y="573"/>
                    <a:pt x="971" y="621"/>
                    <a:pt x="916" y="764"/>
                  </a:cubicBezTo>
                  <a:cubicBezTo>
                    <a:pt x="777" y="1202"/>
                    <a:pt x="1" y="1839"/>
                    <a:pt x="200" y="2018"/>
                  </a:cubicBezTo>
                  <a:cubicBezTo>
                    <a:pt x="341" y="2107"/>
                    <a:pt x="556" y="2445"/>
                    <a:pt x="851" y="2445"/>
                  </a:cubicBezTo>
                  <a:cubicBezTo>
                    <a:pt x="1014" y="2445"/>
                    <a:pt x="1201" y="2342"/>
                    <a:pt x="1413" y="2038"/>
                  </a:cubicBezTo>
                  <a:cubicBezTo>
                    <a:pt x="1413" y="2038"/>
                    <a:pt x="1618" y="1659"/>
                    <a:pt x="2140" y="1659"/>
                  </a:cubicBezTo>
                  <a:cubicBezTo>
                    <a:pt x="2327" y="1659"/>
                    <a:pt x="2553" y="1708"/>
                    <a:pt x="2826" y="1839"/>
                  </a:cubicBezTo>
                  <a:cubicBezTo>
                    <a:pt x="2935" y="1891"/>
                    <a:pt x="3038" y="1915"/>
                    <a:pt x="3135" y="1915"/>
                  </a:cubicBezTo>
                  <a:cubicBezTo>
                    <a:pt x="3960" y="1915"/>
                    <a:pt x="4346" y="227"/>
                    <a:pt x="4079" y="227"/>
                  </a:cubicBezTo>
                  <a:cubicBezTo>
                    <a:pt x="3780" y="227"/>
                    <a:pt x="3562" y="1003"/>
                    <a:pt x="3562" y="1003"/>
                  </a:cubicBezTo>
                  <a:cubicBezTo>
                    <a:pt x="3562" y="1003"/>
                    <a:pt x="3776" y="1"/>
                    <a:pt x="3598"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7"/>
            <p:cNvSpPr/>
            <p:nvPr/>
          </p:nvSpPr>
          <p:spPr>
            <a:xfrm>
              <a:off x="7912304" y="3186252"/>
              <a:ext cx="347385" cy="203653"/>
            </a:xfrm>
            <a:custGeom>
              <a:rect b="b" l="l" r="r" t="t"/>
              <a:pathLst>
                <a:path extrusionOk="0" h="6053" w="10325">
                  <a:moveTo>
                    <a:pt x="7878" y="0"/>
                  </a:moveTo>
                  <a:cubicBezTo>
                    <a:pt x="7878" y="0"/>
                    <a:pt x="7201" y="1373"/>
                    <a:pt x="6545" y="2049"/>
                  </a:cubicBezTo>
                  <a:cubicBezTo>
                    <a:pt x="6232" y="2343"/>
                    <a:pt x="5648" y="2977"/>
                    <a:pt x="5215" y="2977"/>
                  </a:cubicBezTo>
                  <a:cubicBezTo>
                    <a:pt x="5180" y="2977"/>
                    <a:pt x="5146" y="2973"/>
                    <a:pt x="5113" y="2964"/>
                  </a:cubicBezTo>
                  <a:cubicBezTo>
                    <a:pt x="4695" y="2845"/>
                    <a:pt x="3581" y="955"/>
                    <a:pt x="2387" y="597"/>
                  </a:cubicBezTo>
                  <a:cubicBezTo>
                    <a:pt x="2168" y="534"/>
                    <a:pt x="2020" y="508"/>
                    <a:pt x="1923" y="508"/>
                  </a:cubicBezTo>
                  <a:cubicBezTo>
                    <a:pt x="1503" y="508"/>
                    <a:pt x="2069" y="995"/>
                    <a:pt x="2069" y="995"/>
                  </a:cubicBezTo>
                  <a:cubicBezTo>
                    <a:pt x="2069" y="995"/>
                    <a:pt x="2367" y="2566"/>
                    <a:pt x="2467" y="3243"/>
                  </a:cubicBezTo>
                  <a:lnTo>
                    <a:pt x="2407" y="3243"/>
                  </a:lnTo>
                  <a:cubicBezTo>
                    <a:pt x="1711" y="3342"/>
                    <a:pt x="239" y="3243"/>
                    <a:pt x="100" y="4237"/>
                  </a:cubicBezTo>
                  <a:cubicBezTo>
                    <a:pt x="0" y="4874"/>
                    <a:pt x="478" y="5471"/>
                    <a:pt x="1174" y="5650"/>
                  </a:cubicBezTo>
                  <a:cubicBezTo>
                    <a:pt x="2467" y="6008"/>
                    <a:pt x="3879" y="6008"/>
                    <a:pt x="5192" y="6048"/>
                  </a:cubicBezTo>
                  <a:cubicBezTo>
                    <a:pt x="5266" y="6051"/>
                    <a:pt x="5340" y="6053"/>
                    <a:pt x="5413" y="6053"/>
                  </a:cubicBezTo>
                  <a:cubicBezTo>
                    <a:pt x="6627" y="6053"/>
                    <a:pt x="7776" y="5585"/>
                    <a:pt x="8395" y="4516"/>
                  </a:cubicBezTo>
                  <a:cubicBezTo>
                    <a:pt x="8574" y="4217"/>
                    <a:pt x="10245" y="2069"/>
                    <a:pt x="10106" y="1850"/>
                  </a:cubicBezTo>
                  <a:cubicBezTo>
                    <a:pt x="10324" y="1074"/>
                    <a:pt x="9946" y="776"/>
                    <a:pt x="9429" y="398"/>
                  </a:cubicBezTo>
                  <a:cubicBezTo>
                    <a:pt x="8872" y="40"/>
                    <a:pt x="7878" y="0"/>
                    <a:pt x="787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7"/>
            <p:cNvSpPr/>
            <p:nvPr/>
          </p:nvSpPr>
          <p:spPr>
            <a:xfrm>
              <a:off x="7872132" y="3195369"/>
              <a:ext cx="101103" cy="146860"/>
            </a:xfrm>
            <a:custGeom>
              <a:rect b="b" l="l" r="r" t="t"/>
              <a:pathLst>
                <a:path extrusionOk="0" h="4365" w="3005">
                  <a:moveTo>
                    <a:pt x="614" y="1"/>
                  </a:moveTo>
                  <a:cubicBezTo>
                    <a:pt x="536" y="1"/>
                    <a:pt x="470" y="3"/>
                    <a:pt x="418" y="8"/>
                  </a:cubicBezTo>
                  <a:cubicBezTo>
                    <a:pt x="1" y="67"/>
                    <a:pt x="199" y="4364"/>
                    <a:pt x="199" y="4364"/>
                  </a:cubicBezTo>
                  <a:lnTo>
                    <a:pt x="3004" y="226"/>
                  </a:lnTo>
                  <a:cubicBezTo>
                    <a:pt x="2373" y="121"/>
                    <a:pt x="1187" y="1"/>
                    <a:pt x="6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7"/>
            <p:cNvSpPr/>
            <p:nvPr/>
          </p:nvSpPr>
          <p:spPr>
            <a:xfrm>
              <a:off x="7597728" y="2240540"/>
              <a:ext cx="610421" cy="957806"/>
            </a:xfrm>
            <a:custGeom>
              <a:rect b="b" l="l" r="r" t="t"/>
              <a:pathLst>
                <a:path extrusionOk="0" h="28468" w="18143">
                  <a:moveTo>
                    <a:pt x="16730" y="8773"/>
                  </a:moveTo>
                  <a:lnTo>
                    <a:pt x="18143" y="28467"/>
                  </a:lnTo>
                  <a:lnTo>
                    <a:pt x="14423" y="26299"/>
                  </a:lnTo>
                  <a:lnTo>
                    <a:pt x="13667" y="14682"/>
                  </a:lnTo>
                  <a:lnTo>
                    <a:pt x="13567" y="14642"/>
                  </a:lnTo>
                  <a:lnTo>
                    <a:pt x="10186" y="23733"/>
                  </a:lnTo>
                  <a:lnTo>
                    <a:pt x="7958" y="22440"/>
                  </a:lnTo>
                  <a:lnTo>
                    <a:pt x="4616" y="9470"/>
                  </a:lnTo>
                  <a:lnTo>
                    <a:pt x="4536" y="9410"/>
                  </a:lnTo>
                  <a:lnTo>
                    <a:pt x="3720" y="20132"/>
                  </a:lnTo>
                  <a:lnTo>
                    <a:pt x="219" y="18123"/>
                  </a:lnTo>
                  <a:lnTo>
                    <a:pt x="1" y="17964"/>
                  </a:lnTo>
                  <a:lnTo>
                    <a:pt x="20" y="17427"/>
                  </a:lnTo>
                  <a:lnTo>
                    <a:pt x="1512" y="1"/>
                  </a:lnTo>
                  <a:lnTo>
                    <a:pt x="5491" y="2288"/>
                  </a:lnTo>
                  <a:lnTo>
                    <a:pt x="9091" y="15239"/>
                  </a:lnTo>
                  <a:lnTo>
                    <a:pt x="12752" y="6486"/>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5463392" y="3298927"/>
              <a:ext cx="151302" cy="177814"/>
            </a:xfrm>
            <a:custGeom>
              <a:rect b="b" l="l" r="r" t="t"/>
              <a:pathLst>
                <a:path extrusionOk="0" h="5285" w="4497">
                  <a:moveTo>
                    <a:pt x="4199" y="0"/>
                  </a:moveTo>
                  <a:cubicBezTo>
                    <a:pt x="4071" y="0"/>
                    <a:pt x="3953" y="169"/>
                    <a:pt x="3880" y="272"/>
                  </a:cubicBezTo>
                  <a:cubicBezTo>
                    <a:pt x="3780" y="391"/>
                    <a:pt x="3263" y="1226"/>
                    <a:pt x="3263" y="1226"/>
                  </a:cubicBezTo>
                  <a:cubicBezTo>
                    <a:pt x="3263" y="1226"/>
                    <a:pt x="3263" y="880"/>
                    <a:pt x="3029" y="880"/>
                  </a:cubicBezTo>
                  <a:cubicBezTo>
                    <a:pt x="2966" y="880"/>
                    <a:pt x="2887" y="905"/>
                    <a:pt x="2786" y="968"/>
                  </a:cubicBezTo>
                  <a:cubicBezTo>
                    <a:pt x="2786" y="968"/>
                    <a:pt x="2725" y="873"/>
                    <a:pt x="2595" y="873"/>
                  </a:cubicBezTo>
                  <a:cubicBezTo>
                    <a:pt x="2502" y="873"/>
                    <a:pt x="2375" y="921"/>
                    <a:pt x="2209" y="1087"/>
                  </a:cubicBezTo>
                  <a:cubicBezTo>
                    <a:pt x="2209" y="1087"/>
                    <a:pt x="2128" y="966"/>
                    <a:pt x="1992" y="966"/>
                  </a:cubicBezTo>
                  <a:cubicBezTo>
                    <a:pt x="1914" y="966"/>
                    <a:pt x="1819" y="1005"/>
                    <a:pt x="1712" y="1127"/>
                  </a:cubicBezTo>
                  <a:cubicBezTo>
                    <a:pt x="1413" y="1505"/>
                    <a:pt x="976" y="2957"/>
                    <a:pt x="1015" y="3017"/>
                  </a:cubicBezTo>
                  <a:cubicBezTo>
                    <a:pt x="1075" y="3096"/>
                    <a:pt x="220" y="4310"/>
                    <a:pt x="120" y="4489"/>
                  </a:cubicBezTo>
                  <a:cubicBezTo>
                    <a:pt x="1" y="4668"/>
                    <a:pt x="1612" y="5285"/>
                    <a:pt x="1612" y="5285"/>
                  </a:cubicBezTo>
                  <a:lnTo>
                    <a:pt x="2388" y="3912"/>
                  </a:lnTo>
                  <a:cubicBezTo>
                    <a:pt x="2424" y="3912"/>
                    <a:pt x="2527" y="3945"/>
                    <a:pt x="2660" y="3945"/>
                  </a:cubicBezTo>
                  <a:cubicBezTo>
                    <a:pt x="2819" y="3945"/>
                    <a:pt x="3020" y="3898"/>
                    <a:pt x="3203" y="3693"/>
                  </a:cubicBezTo>
                  <a:cubicBezTo>
                    <a:pt x="3562" y="3315"/>
                    <a:pt x="3880" y="2798"/>
                    <a:pt x="3880" y="2798"/>
                  </a:cubicBezTo>
                  <a:cubicBezTo>
                    <a:pt x="3880" y="2798"/>
                    <a:pt x="3840" y="2102"/>
                    <a:pt x="3681" y="2022"/>
                  </a:cubicBezTo>
                  <a:cubicBezTo>
                    <a:pt x="3542" y="1963"/>
                    <a:pt x="4497" y="272"/>
                    <a:pt x="4337" y="73"/>
                  </a:cubicBezTo>
                  <a:cubicBezTo>
                    <a:pt x="4291" y="21"/>
                    <a:pt x="4244" y="0"/>
                    <a:pt x="4199"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5295809" y="3405513"/>
              <a:ext cx="268689" cy="422716"/>
            </a:xfrm>
            <a:custGeom>
              <a:rect b="b" l="l" r="r" t="t"/>
              <a:pathLst>
                <a:path extrusionOk="0" h="12564" w="7986">
                  <a:moveTo>
                    <a:pt x="4901" y="0"/>
                  </a:moveTo>
                  <a:cubicBezTo>
                    <a:pt x="4680" y="0"/>
                    <a:pt x="4505" y="34"/>
                    <a:pt x="4405" y="107"/>
                  </a:cubicBezTo>
                  <a:cubicBezTo>
                    <a:pt x="3908" y="485"/>
                    <a:pt x="3649" y="1500"/>
                    <a:pt x="3390" y="2037"/>
                  </a:cubicBezTo>
                  <a:cubicBezTo>
                    <a:pt x="2853" y="3290"/>
                    <a:pt x="2356" y="4563"/>
                    <a:pt x="1958" y="5856"/>
                  </a:cubicBezTo>
                  <a:cubicBezTo>
                    <a:pt x="1422" y="7523"/>
                    <a:pt x="0" y="12563"/>
                    <a:pt x="3109" y="12563"/>
                  </a:cubicBezTo>
                  <a:cubicBezTo>
                    <a:pt x="3229" y="12563"/>
                    <a:pt x="3356" y="12556"/>
                    <a:pt x="3490" y="12540"/>
                  </a:cubicBezTo>
                  <a:cubicBezTo>
                    <a:pt x="4783" y="12361"/>
                    <a:pt x="5201" y="11466"/>
                    <a:pt x="5360" y="10432"/>
                  </a:cubicBezTo>
                  <a:cubicBezTo>
                    <a:pt x="5459" y="9795"/>
                    <a:pt x="5459" y="9159"/>
                    <a:pt x="5479" y="8602"/>
                  </a:cubicBezTo>
                  <a:cubicBezTo>
                    <a:pt x="5598" y="7508"/>
                    <a:pt x="5897" y="6453"/>
                    <a:pt x="6275" y="5399"/>
                  </a:cubicBezTo>
                  <a:cubicBezTo>
                    <a:pt x="6653" y="4384"/>
                    <a:pt x="7986" y="2495"/>
                    <a:pt x="7826" y="1341"/>
                  </a:cubicBezTo>
                  <a:cubicBezTo>
                    <a:pt x="7713" y="644"/>
                    <a:pt x="5871" y="0"/>
                    <a:pt x="4901"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5312800" y="4574320"/>
              <a:ext cx="186124" cy="111466"/>
            </a:xfrm>
            <a:custGeom>
              <a:rect b="b" l="l" r="r" t="t"/>
              <a:pathLst>
                <a:path extrusionOk="0" h="3313" w="5532">
                  <a:moveTo>
                    <a:pt x="4327" y="1"/>
                  </a:moveTo>
                  <a:cubicBezTo>
                    <a:pt x="3360" y="1"/>
                    <a:pt x="1831" y="493"/>
                    <a:pt x="1712" y="538"/>
                  </a:cubicBezTo>
                  <a:cubicBezTo>
                    <a:pt x="657" y="856"/>
                    <a:pt x="1" y="1811"/>
                    <a:pt x="558" y="2766"/>
                  </a:cubicBezTo>
                  <a:cubicBezTo>
                    <a:pt x="797" y="3158"/>
                    <a:pt x="1131" y="3313"/>
                    <a:pt x="1514" y="3313"/>
                  </a:cubicBezTo>
                  <a:cubicBezTo>
                    <a:pt x="2025" y="3313"/>
                    <a:pt x="2624" y="3038"/>
                    <a:pt x="3204" y="2686"/>
                  </a:cubicBezTo>
                  <a:cubicBezTo>
                    <a:pt x="4198" y="2070"/>
                    <a:pt x="5531" y="757"/>
                    <a:pt x="5034" y="200"/>
                  </a:cubicBezTo>
                  <a:cubicBezTo>
                    <a:pt x="4909" y="55"/>
                    <a:pt x="4650" y="1"/>
                    <a:pt x="4327"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5302774" y="4027161"/>
              <a:ext cx="152647" cy="631348"/>
            </a:xfrm>
            <a:custGeom>
              <a:rect b="b" l="l" r="r" t="t"/>
              <a:pathLst>
                <a:path extrusionOk="0" h="18765" w="4537">
                  <a:moveTo>
                    <a:pt x="1778" y="1"/>
                  </a:moveTo>
                  <a:cubicBezTo>
                    <a:pt x="1242" y="1"/>
                    <a:pt x="755" y="146"/>
                    <a:pt x="558" y="608"/>
                  </a:cubicBezTo>
                  <a:cubicBezTo>
                    <a:pt x="1" y="1841"/>
                    <a:pt x="498" y="3950"/>
                    <a:pt x="558" y="5541"/>
                  </a:cubicBezTo>
                  <a:cubicBezTo>
                    <a:pt x="597" y="7171"/>
                    <a:pt x="597" y="18134"/>
                    <a:pt x="597" y="18134"/>
                  </a:cubicBezTo>
                  <a:cubicBezTo>
                    <a:pt x="597" y="18134"/>
                    <a:pt x="597" y="18134"/>
                    <a:pt x="597" y="18134"/>
                  </a:cubicBezTo>
                  <a:cubicBezTo>
                    <a:pt x="937" y="18598"/>
                    <a:pt x="1387" y="18764"/>
                    <a:pt x="1856" y="18764"/>
                  </a:cubicBezTo>
                  <a:cubicBezTo>
                    <a:pt x="3034" y="18764"/>
                    <a:pt x="4337" y="17716"/>
                    <a:pt x="4337" y="17716"/>
                  </a:cubicBezTo>
                  <a:cubicBezTo>
                    <a:pt x="4337" y="17716"/>
                    <a:pt x="4297" y="15448"/>
                    <a:pt x="4437" y="13499"/>
                  </a:cubicBezTo>
                  <a:cubicBezTo>
                    <a:pt x="4536" y="11867"/>
                    <a:pt x="4198" y="4129"/>
                    <a:pt x="4198" y="4129"/>
                  </a:cubicBezTo>
                  <a:lnTo>
                    <a:pt x="3760" y="429"/>
                  </a:lnTo>
                  <a:cubicBezTo>
                    <a:pt x="3760" y="429"/>
                    <a:pt x="2697" y="1"/>
                    <a:pt x="17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7"/>
            <p:cNvSpPr/>
            <p:nvPr/>
          </p:nvSpPr>
          <p:spPr>
            <a:xfrm>
              <a:off x="5458716" y="4618765"/>
              <a:ext cx="195477" cy="114460"/>
            </a:xfrm>
            <a:custGeom>
              <a:rect b="b" l="l" r="r" t="t"/>
              <a:pathLst>
                <a:path extrusionOk="0" h="3402" w="5810">
                  <a:moveTo>
                    <a:pt x="4558" y="1"/>
                  </a:moveTo>
                  <a:cubicBezTo>
                    <a:pt x="3540" y="1"/>
                    <a:pt x="1915" y="485"/>
                    <a:pt x="1811" y="530"/>
                  </a:cubicBezTo>
                  <a:cubicBezTo>
                    <a:pt x="697" y="848"/>
                    <a:pt x="1" y="1843"/>
                    <a:pt x="558" y="2817"/>
                  </a:cubicBezTo>
                  <a:cubicBezTo>
                    <a:pt x="819" y="3235"/>
                    <a:pt x="1183" y="3402"/>
                    <a:pt x="1598" y="3402"/>
                  </a:cubicBezTo>
                  <a:cubicBezTo>
                    <a:pt x="2132" y="3402"/>
                    <a:pt x="2750" y="3127"/>
                    <a:pt x="3342" y="2758"/>
                  </a:cubicBezTo>
                  <a:cubicBezTo>
                    <a:pt x="4417" y="2141"/>
                    <a:pt x="5809" y="768"/>
                    <a:pt x="5292" y="192"/>
                  </a:cubicBezTo>
                  <a:cubicBezTo>
                    <a:pt x="5164" y="53"/>
                    <a:pt x="4894" y="1"/>
                    <a:pt x="455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5373730" y="4060402"/>
              <a:ext cx="223571" cy="637842"/>
            </a:xfrm>
            <a:custGeom>
              <a:rect b="b" l="l" r="r" t="t"/>
              <a:pathLst>
                <a:path extrusionOk="0" h="18958" w="6645">
                  <a:moveTo>
                    <a:pt x="1634" y="0"/>
                  </a:moveTo>
                  <a:cubicBezTo>
                    <a:pt x="1275" y="0"/>
                    <a:pt x="917" y="111"/>
                    <a:pt x="677" y="416"/>
                  </a:cubicBezTo>
                  <a:cubicBezTo>
                    <a:pt x="0" y="1251"/>
                    <a:pt x="159" y="2604"/>
                    <a:pt x="776" y="3539"/>
                  </a:cubicBezTo>
                  <a:cubicBezTo>
                    <a:pt x="1154" y="4116"/>
                    <a:pt x="1671" y="4534"/>
                    <a:pt x="2288" y="4633"/>
                  </a:cubicBezTo>
                  <a:cubicBezTo>
                    <a:pt x="2387" y="4673"/>
                    <a:pt x="2487" y="4673"/>
                    <a:pt x="2586" y="4673"/>
                  </a:cubicBezTo>
                  <a:cubicBezTo>
                    <a:pt x="2626" y="5031"/>
                    <a:pt x="2666" y="5389"/>
                    <a:pt x="2666" y="5727"/>
                  </a:cubicBezTo>
                  <a:cubicBezTo>
                    <a:pt x="2725" y="7319"/>
                    <a:pt x="2725" y="18319"/>
                    <a:pt x="2725" y="18319"/>
                  </a:cubicBezTo>
                  <a:cubicBezTo>
                    <a:pt x="3070" y="18790"/>
                    <a:pt x="3531" y="18958"/>
                    <a:pt x="4012" y="18958"/>
                  </a:cubicBezTo>
                  <a:cubicBezTo>
                    <a:pt x="5197" y="18958"/>
                    <a:pt x="6505" y="17941"/>
                    <a:pt x="6505" y="17941"/>
                  </a:cubicBezTo>
                  <a:cubicBezTo>
                    <a:pt x="6505" y="17941"/>
                    <a:pt x="6425" y="15634"/>
                    <a:pt x="6545" y="13684"/>
                  </a:cubicBezTo>
                  <a:cubicBezTo>
                    <a:pt x="6644" y="12053"/>
                    <a:pt x="6326" y="4315"/>
                    <a:pt x="6326" y="4315"/>
                  </a:cubicBezTo>
                  <a:lnTo>
                    <a:pt x="5868" y="615"/>
                  </a:lnTo>
                  <a:cubicBezTo>
                    <a:pt x="5868" y="615"/>
                    <a:pt x="4790" y="170"/>
                    <a:pt x="3871" y="170"/>
                  </a:cubicBezTo>
                  <a:cubicBezTo>
                    <a:pt x="3561" y="170"/>
                    <a:pt x="3270" y="221"/>
                    <a:pt x="3044" y="356"/>
                  </a:cubicBezTo>
                  <a:cubicBezTo>
                    <a:pt x="2984" y="336"/>
                    <a:pt x="2964" y="316"/>
                    <a:pt x="2924" y="316"/>
                  </a:cubicBezTo>
                  <a:cubicBezTo>
                    <a:pt x="2586" y="177"/>
                    <a:pt x="2248" y="58"/>
                    <a:pt x="1890" y="18"/>
                  </a:cubicBezTo>
                  <a:cubicBezTo>
                    <a:pt x="1805" y="6"/>
                    <a:pt x="1720" y="0"/>
                    <a:pt x="16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5251231" y="3713191"/>
              <a:ext cx="382207" cy="528664"/>
            </a:xfrm>
            <a:custGeom>
              <a:rect b="b" l="l" r="r" t="t"/>
              <a:pathLst>
                <a:path extrusionOk="0" h="15713" w="11360">
                  <a:moveTo>
                    <a:pt x="4801" y="1"/>
                  </a:moveTo>
                  <a:cubicBezTo>
                    <a:pt x="4334" y="1"/>
                    <a:pt x="3863" y="59"/>
                    <a:pt x="3522" y="332"/>
                  </a:cubicBezTo>
                  <a:cubicBezTo>
                    <a:pt x="2348" y="1247"/>
                    <a:pt x="2428" y="4211"/>
                    <a:pt x="2209" y="5683"/>
                  </a:cubicBezTo>
                  <a:cubicBezTo>
                    <a:pt x="1831" y="8170"/>
                    <a:pt x="1" y="13083"/>
                    <a:pt x="1" y="13083"/>
                  </a:cubicBezTo>
                  <a:cubicBezTo>
                    <a:pt x="796" y="15137"/>
                    <a:pt x="3084" y="15712"/>
                    <a:pt x="5400" y="15712"/>
                  </a:cubicBezTo>
                  <a:cubicBezTo>
                    <a:pt x="8357" y="15712"/>
                    <a:pt x="11360" y="14774"/>
                    <a:pt x="11360" y="14774"/>
                  </a:cubicBezTo>
                  <a:cubicBezTo>
                    <a:pt x="11360" y="14774"/>
                    <a:pt x="11081" y="12128"/>
                    <a:pt x="10066" y="6499"/>
                  </a:cubicBezTo>
                  <a:cubicBezTo>
                    <a:pt x="9549" y="3674"/>
                    <a:pt x="9549" y="1685"/>
                    <a:pt x="8813" y="949"/>
                  </a:cubicBezTo>
                  <a:cubicBezTo>
                    <a:pt x="8289" y="424"/>
                    <a:pt x="6552" y="33"/>
                    <a:pt x="5840" y="33"/>
                  </a:cubicBezTo>
                  <a:cubicBezTo>
                    <a:pt x="5823" y="33"/>
                    <a:pt x="5806" y="33"/>
                    <a:pt x="5790" y="34"/>
                  </a:cubicBezTo>
                  <a:cubicBezTo>
                    <a:pt x="5500" y="34"/>
                    <a:pt x="5151" y="1"/>
                    <a:pt x="4801"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5251231" y="3708279"/>
              <a:ext cx="382207" cy="602380"/>
            </a:xfrm>
            <a:custGeom>
              <a:rect b="b" l="l" r="r" t="t"/>
              <a:pathLst>
                <a:path extrusionOk="0" h="17904" w="11360">
                  <a:moveTo>
                    <a:pt x="1" y="13229"/>
                  </a:moveTo>
                  <a:cubicBezTo>
                    <a:pt x="1" y="13229"/>
                    <a:pt x="1831" y="8316"/>
                    <a:pt x="2209" y="5829"/>
                  </a:cubicBezTo>
                  <a:cubicBezTo>
                    <a:pt x="2428" y="4357"/>
                    <a:pt x="2348" y="1393"/>
                    <a:pt x="3522" y="478"/>
                  </a:cubicBezTo>
                  <a:cubicBezTo>
                    <a:pt x="4119" y="0"/>
                    <a:pt x="5113" y="180"/>
                    <a:pt x="5790" y="180"/>
                  </a:cubicBezTo>
                  <a:cubicBezTo>
                    <a:pt x="6466" y="160"/>
                    <a:pt x="8276" y="557"/>
                    <a:pt x="8813" y="1095"/>
                  </a:cubicBezTo>
                  <a:cubicBezTo>
                    <a:pt x="9549" y="1831"/>
                    <a:pt x="9549" y="3820"/>
                    <a:pt x="10066" y="6645"/>
                  </a:cubicBezTo>
                  <a:cubicBezTo>
                    <a:pt x="11081" y="12274"/>
                    <a:pt x="11360" y="14920"/>
                    <a:pt x="11360" y="14920"/>
                  </a:cubicBezTo>
                  <a:cubicBezTo>
                    <a:pt x="11360" y="14920"/>
                    <a:pt x="1811" y="17904"/>
                    <a:pt x="1" y="132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5393782" y="3513511"/>
              <a:ext cx="190599" cy="234035"/>
            </a:xfrm>
            <a:custGeom>
              <a:rect b="b" l="l" r="r" t="t"/>
              <a:pathLst>
                <a:path extrusionOk="0" h="6956" w="5665">
                  <a:moveTo>
                    <a:pt x="2090" y="1"/>
                  </a:moveTo>
                  <a:cubicBezTo>
                    <a:pt x="936" y="160"/>
                    <a:pt x="1" y="975"/>
                    <a:pt x="160" y="2189"/>
                  </a:cubicBezTo>
                  <a:cubicBezTo>
                    <a:pt x="260" y="2965"/>
                    <a:pt x="637" y="3760"/>
                    <a:pt x="1095" y="4357"/>
                  </a:cubicBezTo>
                  <a:cubicBezTo>
                    <a:pt x="1155" y="4397"/>
                    <a:pt x="1175" y="4457"/>
                    <a:pt x="1194" y="4536"/>
                  </a:cubicBezTo>
                  <a:lnTo>
                    <a:pt x="558" y="4536"/>
                  </a:lnTo>
                  <a:cubicBezTo>
                    <a:pt x="558" y="4536"/>
                    <a:pt x="379" y="6247"/>
                    <a:pt x="439" y="6386"/>
                  </a:cubicBezTo>
                  <a:cubicBezTo>
                    <a:pt x="465" y="6492"/>
                    <a:pt x="893" y="6955"/>
                    <a:pt x="1601" y="6955"/>
                  </a:cubicBezTo>
                  <a:cubicBezTo>
                    <a:pt x="1962" y="6955"/>
                    <a:pt x="2395" y="6835"/>
                    <a:pt x="2885" y="6486"/>
                  </a:cubicBezTo>
                  <a:cubicBezTo>
                    <a:pt x="2885" y="6486"/>
                    <a:pt x="2865" y="5531"/>
                    <a:pt x="3005" y="5292"/>
                  </a:cubicBezTo>
                  <a:cubicBezTo>
                    <a:pt x="3124" y="5093"/>
                    <a:pt x="3999" y="5073"/>
                    <a:pt x="4119" y="4874"/>
                  </a:cubicBezTo>
                  <a:cubicBezTo>
                    <a:pt x="4238" y="4675"/>
                    <a:pt x="4119" y="3482"/>
                    <a:pt x="4159" y="3203"/>
                  </a:cubicBezTo>
                  <a:cubicBezTo>
                    <a:pt x="4218" y="2965"/>
                    <a:pt x="5491" y="2288"/>
                    <a:pt x="5591" y="2109"/>
                  </a:cubicBezTo>
                  <a:cubicBezTo>
                    <a:pt x="5665" y="2011"/>
                    <a:pt x="5555" y="1973"/>
                    <a:pt x="5262" y="1973"/>
                  </a:cubicBezTo>
                  <a:cubicBezTo>
                    <a:pt x="5082" y="1973"/>
                    <a:pt x="4834" y="1987"/>
                    <a:pt x="4517" y="2010"/>
                  </a:cubicBezTo>
                  <a:cubicBezTo>
                    <a:pt x="4421" y="2031"/>
                    <a:pt x="4302" y="2052"/>
                    <a:pt x="4189" y="2052"/>
                  </a:cubicBezTo>
                  <a:cubicBezTo>
                    <a:pt x="4089" y="2052"/>
                    <a:pt x="3994" y="2036"/>
                    <a:pt x="3920" y="1990"/>
                  </a:cubicBezTo>
                  <a:cubicBezTo>
                    <a:pt x="3542" y="1711"/>
                    <a:pt x="3542" y="1055"/>
                    <a:pt x="3283" y="677"/>
                  </a:cubicBezTo>
                  <a:cubicBezTo>
                    <a:pt x="3064" y="359"/>
                    <a:pt x="2726" y="60"/>
                    <a:pt x="2328"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5490846" y="3573634"/>
              <a:ext cx="15409" cy="21331"/>
            </a:xfrm>
            <a:custGeom>
              <a:rect b="b" l="l" r="r" t="t"/>
              <a:pathLst>
                <a:path extrusionOk="0" h="634" w="458">
                  <a:moveTo>
                    <a:pt x="211" y="0"/>
                  </a:moveTo>
                  <a:cubicBezTo>
                    <a:pt x="201" y="0"/>
                    <a:pt x="190" y="1"/>
                    <a:pt x="179" y="4"/>
                  </a:cubicBezTo>
                  <a:lnTo>
                    <a:pt x="140" y="44"/>
                  </a:lnTo>
                  <a:cubicBezTo>
                    <a:pt x="60" y="64"/>
                    <a:pt x="0" y="123"/>
                    <a:pt x="40" y="203"/>
                  </a:cubicBezTo>
                  <a:lnTo>
                    <a:pt x="140" y="541"/>
                  </a:lnTo>
                  <a:cubicBezTo>
                    <a:pt x="155" y="587"/>
                    <a:pt x="206" y="634"/>
                    <a:pt x="256" y="634"/>
                  </a:cubicBezTo>
                  <a:cubicBezTo>
                    <a:pt x="271" y="634"/>
                    <a:pt x="285" y="630"/>
                    <a:pt x="299" y="621"/>
                  </a:cubicBezTo>
                  <a:lnTo>
                    <a:pt x="358" y="601"/>
                  </a:lnTo>
                  <a:cubicBezTo>
                    <a:pt x="438" y="581"/>
                    <a:pt x="458" y="501"/>
                    <a:pt x="458" y="422"/>
                  </a:cubicBezTo>
                  <a:lnTo>
                    <a:pt x="358" y="104"/>
                  </a:lnTo>
                  <a:cubicBezTo>
                    <a:pt x="341" y="52"/>
                    <a:pt x="279" y="0"/>
                    <a:pt x="21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5502891" y="3623966"/>
              <a:ext cx="31492" cy="29103"/>
            </a:xfrm>
            <a:custGeom>
              <a:rect b="b" l="l" r="r" t="t"/>
              <a:pathLst>
                <a:path extrusionOk="0" h="865" w="936">
                  <a:moveTo>
                    <a:pt x="0" y="0"/>
                  </a:moveTo>
                  <a:cubicBezTo>
                    <a:pt x="0" y="0"/>
                    <a:pt x="289" y="865"/>
                    <a:pt x="706" y="865"/>
                  </a:cubicBezTo>
                  <a:cubicBezTo>
                    <a:pt x="778" y="865"/>
                    <a:pt x="855" y="838"/>
                    <a:pt x="935" y="776"/>
                  </a:cubicBezTo>
                  <a:lnTo>
                    <a:pt x="935" y="99"/>
                  </a:lnTo>
                  <a:cubicBezTo>
                    <a:pt x="906" y="114"/>
                    <a:pt x="857" y="120"/>
                    <a:pt x="796" y="120"/>
                  </a:cubicBezTo>
                  <a:cubicBezTo>
                    <a:pt x="520" y="120"/>
                    <a:pt x="1"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5340254" y="3481818"/>
              <a:ext cx="178722" cy="215025"/>
            </a:xfrm>
            <a:custGeom>
              <a:rect b="b" l="l" r="r" t="t"/>
              <a:pathLst>
                <a:path extrusionOk="0" h="6391" w="5312">
                  <a:moveTo>
                    <a:pt x="4120" y="1"/>
                  </a:moveTo>
                  <a:cubicBezTo>
                    <a:pt x="3945" y="1"/>
                    <a:pt x="3777" y="48"/>
                    <a:pt x="3641" y="127"/>
                  </a:cubicBezTo>
                  <a:cubicBezTo>
                    <a:pt x="3461" y="49"/>
                    <a:pt x="3270" y="11"/>
                    <a:pt x="3080" y="11"/>
                  </a:cubicBezTo>
                  <a:cubicBezTo>
                    <a:pt x="2641" y="11"/>
                    <a:pt x="2208" y="216"/>
                    <a:pt x="1930" y="605"/>
                  </a:cubicBezTo>
                  <a:cubicBezTo>
                    <a:pt x="1691" y="605"/>
                    <a:pt x="1453" y="644"/>
                    <a:pt x="1254" y="803"/>
                  </a:cubicBezTo>
                  <a:cubicBezTo>
                    <a:pt x="935" y="1042"/>
                    <a:pt x="737" y="1500"/>
                    <a:pt x="697" y="1898"/>
                  </a:cubicBezTo>
                  <a:cubicBezTo>
                    <a:pt x="259" y="2156"/>
                    <a:pt x="1" y="2713"/>
                    <a:pt x="180" y="3250"/>
                  </a:cubicBezTo>
                  <a:cubicBezTo>
                    <a:pt x="239" y="3429"/>
                    <a:pt x="339" y="3608"/>
                    <a:pt x="458" y="3728"/>
                  </a:cubicBezTo>
                  <a:lnTo>
                    <a:pt x="458" y="3947"/>
                  </a:lnTo>
                  <a:cubicBezTo>
                    <a:pt x="498" y="4285"/>
                    <a:pt x="677" y="4543"/>
                    <a:pt x="935" y="4782"/>
                  </a:cubicBezTo>
                  <a:cubicBezTo>
                    <a:pt x="975" y="4822"/>
                    <a:pt x="995" y="5220"/>
                    <a:pt x="1055" y="5299"/>
                  </a:cubicBezTo>
                  <a:cubicBezTo>
                    <a:pt x="1134" y="5478"/>
                    <a:pt x="1234" y="5637"/>
                    <a:pt x="1373" y="5797"/>
                  </a:cubicBezTo>
                  <a:cubicBezTo>
                    <a:pt x="1694" y="6104"/>
                    <a:pt x="2260" y="6391"/>
                    <a:pt x="2761" y="6391"/>
                  </a:cubicBezTo>
                  <a:cubicBezTo>
                    <a:pt x="2975" y="6391"/>
                    <a:pt x="3176" y="6339"/>
                    <a:pt x="3342" y="6214"/>
                  </a:cubicBezTo>
                  <a:cubicBezTo>
                    <a:pt x="3820" y="5876"/>
                    <a:pt x="3661" y="5319"/>
                    <a:pt x="3362" y="4941"/>
                  </a:cubicBezTo>
                  <a:cubicBezTo>
                    <a:pt x="3124" y="4623"/>
                    <a:pt x="2626" y="4225"/>
                    <a:pt x="2626" y="3807"/>
                  </a:cubicBezTo>
                  <a:cubicBezTo>
                    <a:pt x="2626" y="3708"/>
                    <a:pt x="2646" y="3588"/>
                    <a:pt x="2746" y="3509"/>
                  </a:cubicBezTo>
                  <a:cubicBezTo>
                    <a:pt x="2788" y="3475"/>
                    <a:pt x="2827" y="3461"/>
                    <a:pt x="2863" y="3461"/>
                  </a:cubicBezTo>
                  <a:cubicBezTo>
                    <a:pt x="2995" y="3461"/>
                    <a:pt x="3089" y="3654"/>
                    <a:pt x="3183" y="3748"/>
                  </a:cubicBezTo>
                  <a:cubicBezTo>
                    <a:pt x="3278" y="3842"/>
                    <a:pt x="3550" y="4329"/>
                    <a:pt x="3731" y="4329"/>
                  </a:cubicBezTo>
                  <a:cubicBezTo>
                    <a:pt x="3741" y="4329"/>
                    <a:pt x="3751" y="4328"/>
                    <a:pt x="3760" y="4324"/>
                  </a:cubicBezTo>
                  <a:cubicBezTo>
                    <a:pt x="4437" y="4126"/>
                    <a:pt x="3919" y="3210"/>
                    <a:pt x="3939" y="2693"/>
                  </a:cubicBezTo>
                  <a:cubicBezTo>
                    <a:pt x="4138" y="2634"/>
                    <a:pt x="4357" y="2514"/>
                    <a:pt x="4456" y="2335"/>
                  </a:cubicBezTo>
                  <a:cubicBezTo>
                    <a:pt x="4516" y="2236"/>
                    <a:pt x="4536" y="2136"/>
                    <a:pt x="4556" y="2037"/>
                  </a:cubicBezTo>
                  <a:cubicBezTo>
                    <a:pt x="4815" y="1997"/>
                    <a:pt x="5053" y="1858"/>
                    <a:pt x="5173" y="1619"/>
                  </a:cubicBezTo>
                  <a:cubicBezTo>
                    <a:pt x="5312" y="1400"/>
                    <a:pt x="5312" y="1102"/>
                    <a:pt x="5173" y="803"/>
                  </a:cubicBezTo>
                  <a:cubicBezTo>
                    <a:pt x="5053" y="465"/>
                    <a:pt x="4775" y="207"/>
                    <a:pt x="4516" y="87"/>
                  </a:cubicBezTo>
                  <a:cubicBezTo>
                    <a:pt x="4388" y="27"/>
                    <a:pt x="4252" y="1"/>
                    <a:pt x="412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5747856" y="3358915"/>
              <a:ext cx="136565" cy="184745"/>
            </a:xfrm>
            <a:custGeom>
              <a:rect b="b" l="l" r="r" t="t"/>
              <a:pathLst>
                <a:path extrusionOk="0" h="5491" w="4059">
                  <a:moveTo>
                    <a:pt x="975" y="0"/>
                  </a:moveTo>
                  <a:lnTo>
                    <a:pt x="975" y="0"/>
                  </a:lnTo>
                  <a:cubicBezTo>
                    <a:pt x="954" y="11"/>
                    <a:pt x="933" y="21"/>
                    <a:pt x="915" y="34"/>
                  </a:cubicBezTo>
                  <a:lnTo>
                    <a:pt x="915" y="34"/>
                  </a:lnTo>
                  <a:lnTo>
                    <a:pt x="975" y="0"/>
                  </a:lnTo>
                  <a:close/>
                  <a:moveTo>
                    <a:pt x="4058" y="5192"/>
                  </a:moveTo>
                  <a:lnTo>
                    <a:pt x="3962" y="5252"/>
                  </a:lnTo>
                  <a:lnTo>
                    <a:pt x="3979" y="5252"/>
                  </a:lnTo>
                  <a:cubicBezTo>
                    <a:pt x="3999" y="5232"/>
                    <a:pt x="4038" y="5232"/>
                    <a:pt x="4058" y="5192"/>
                  </a:cubicBezTo>
                  <a:close/>
                  <a:moveTo>
                    <a:pt x="915" y="34"/>
                  </a:moveTo>
                  <a:lnTo>
                    <a:pt x="557" y="239"/>
                  </a:lnTo>
                  <a:cubicBezTo>
                    <a:pt x="537" y="279"/>
                    <a:pt x="478" y="299"/>
                    <a:pt x="458" y="319"/>
                  </a:cubicBezTo>
                  <a:cubicBezTo>
                    <a:pt x="458" y="319"/>
                    <a:pt x="438" y="319"/>
                    <a:pt x="438" y="339"/>
                  </a:cubicBezTo>
                  <a:lnTo>
                    <a:pt x="358" y="418"/>
                  </a:lnTo>
                  <a:lnTo>
                    <a:pt x="279" y="498"/>
                  </a:lnTo>
                  <a:cubicBezTo>
                    <a:pt x="279" y="498"/>
                    <a:pt x="279" y="518"/>
                    <a:pt x="259" y="518"/>
                  </a:cubicBezTo>
                  <a:cubicBezTo>
                    <a:pt x="239" y="538"/>
                    <a:pt x="199" y="597"/>
                    <a:pt x="179" y="617"/>
                  </a:cubicBezTo>
                  <a:cubicBezTo>
                    <a:pt x="159" y="677"/>
                    <a:pt x="139" y="697"/>
                    <a:pt x="100" y="737"/>
                  </a:cubicBezTo>
                  <a:cubicBezTo>
                    <a:pt x="80" y="776"/>
                    <a:pt x="80" y="816"/>
                    <a:pt x="60" y="836"/>
                  </a:cubicBezTo>
                  <a:lnTo>
                    <a:pt x="60" y="876"/>
                  </a:lnTo>
                  <a:cubicBezTo>
                    <a:pt x="60" y="896"/>
                    <a:pt x="40" y="916"/>
                    <a:pt x="40" y="935"/>
                  </a:cubicBezTo>
                  <a:lnTo>
                    <a:pt x="40" y="975"/>
                  </a:lnTo>
                  <a:lnTo>
                    <a:pt x="40" y="995"/>
                  </a:lnTo>
                  <a:cubicBezTo>
                    <a:pt x="40" y="1015"/>
                    <a:pt x="40" y="1035"/>
                    <a:pt x="0" y="1035"/>
                  </a:cubicBezTo>
                  <a:lnTo>
                    <a:pt x="0" y="1075"/>
                  </a:lnTo>
                  <a:lnTo>
                    <a:pt x="0" y="1095"/>
                  </a:lnTo>
                  <a:lnTo>
                    <a:pt x="0" y="1134"/>
                  </a:lnTo>
                  <a:lnTo>
                    <a:pt x="0" y="1174"/>
                  </a:lnTo>
                  <a:lnTo>
                    <a:pt x="0" y="1194"/>
                  </a:lnTo>
                  <a:lnTo>
                    <a:pt x="0" y="1254"/>
                  </a:lnTo>
                  <a:lnTo>
                    <a:pt x="0" y="1274"/>
                  </a:lnTo>
                  <a:lnTo>
                    <a:pt x="0" y="1313"/>
                  </a:lnTo>
                  <a:lnTo>
                    <a:pt x="0" y="1373"/>
                  </a:lnTo>
                  <a:lnTo>
                    <a:pt x="0" y="1393"/>
                  </a:lnTo>
                  <a:lnTo>
                    <a:pt x="0" y="1453"/>
                  </a:lnTo>
                  <a:lnTo>
                    <a:pt x="0" y="1473"/>
                  </a:lnTo>
                  <a:lnTo>
                    <a:pt x="0" y="1572"/>
                  </a:lnTo>
                  <a:lnTo>
                    <a:pt x="0" y="1671"/>
                  </a:lnTo>
                  <a:lnTo>
                    <a:pt x="0" y="1691"/>
                  </a:lnTo>
                  <a:lnTo>
                    <a:pt x="0" y="1751"/>
                  </a:lnTo>
                  <a:lnTo>
                    <a:pt x="0" y="1791"/>
                  </a:lnTo>
                  <a:lnTo>
                    <a:pt x="0" y="1811"/>
                  </a:lnTo>
                  <a:lnTo>
                    <a:pt x="0" y="1870"/>
                  </a:lnTo>
                  <a:lnTo>
                    <a:pt x="0" y="1890"/>
                  </a:lnTo>
                  <a:lnTo>
                    <a:pt x="0" y="1950"/>
                  </a:lnTo>
                  <a:lnTo>
                    <a:pt x="0" y="1970"/>
                  </a:lnTo>
                  <a:cubicBezTo>
                    <a:pt x="0" y="1990"/>
                    <a:pt x="0" y="2049"/>
                    <a:pt x="40" y="2069"/>
                  </a:cubicBezTo>
                  <a:lnTo>
                    <a:pt x="40" y="2089"/>
                  </a:lnTo>
                  <a:cubicBezTo>
                    <a:pt x="40" y="2109"/>
                    <a:pt x="40" y="2149"/>
                    <a:pt x="60" y="2169"/>
                  </a:cubicBezTo>
                  <a:lnTo>
                    <a:pt x="60" y="2189"/>
                  </a:lnTo>
                  <a:lnTo>
                    <a:pt x="60" y="2248"/>
                  </a:lnTo>
                  <a:lnTo>
                    <a:pt x="60" y="2288"/>
                  </a:lnTo>
                  <a:lnTo>
                    <a:pt x="60" y="2308"/>
                  </a:lnTo>
                  <a:lnTo>
                    <a:pt x="60" y="2368"/>
                  </a:lnTo>
                  <a:lnTo>
                    <a:pt x="60" y="2388"/>
                  </a:lnTo>
                  <a:lnTo>
                    <a:pt x="60" y="2447"/>
                  </a:lnTo>
                  <a:lnTo>
                    <a:pt x="60" y="2487"/>
                  </a:lnTo>
                  <a:lnTo>
                    <a:pt x="60" y="2507"/>
                  </a:lnTo>
                  <a:cubicBezTo>
                    <a:pt x="60" y="2547"/>
                    <a:pt x="60" y="2567"/>
                    <a:pt x="80" y="2587"/>
                  </a:cubicBezTo>
                  <a:lnTo>
                    <a:pt x="80" y="2646"/>
                  </a:lnTo>
                  <a:cubicBezTo>
                    <a:pt x="80" y="2666"/>
                    <a:pt x="100" y="2706"/>
                    <a:pt x="100" y="2746"/>
                  </a:cubicBezTo>
                  <a:lnTo>
                    <a:pt x="100" y="2766"/>
                  </a:lnTo>
                  <a:cubicBezTo>
                    <a:pt x="100" y="2785"/>
                    <a:pt x="139" y="2805"/>
                    <a:pt x="139" y="2865"/>
                  </a:cubicBezTo>
                  <a:lnTo>
                    <a:pt x="139" y="2885"/>
                  </a:lnTo>
                  <a:cubicBezTo>
                    <a:pt x="139" y="2885"/>
                    <a:pt x="139" y="2905"/>
                    <a:pt x="159" y="2905"/>
                  </a:cubicBezTo>
                  <a:cubicBezTo>
                    <a:pt x="159" y="2945"/>
                    <a:pt x="179" y="2945"/>
                    <a:pt x="179" y="2964"/>
                  </a:cubicBezTo>
                  <a:cubicBezTo>
                    <a:pt x="179" y="2964"/>
                    <a:pt x="179" y="2984"/>
                    <a:pt x="199" y="2984"/>
                  </a:cubicBezTo>
                  <a:cubicBezTo>
                    <a:pt x="199" y="3004"/>
                    <a:pt x="199" y="3004"/>
                    <a:pt x="219" y="3044"/>
                  </a:cubicBezTo>
                  <a:lnTo>
                    <a:pt x="219" y="3064"/>
                  </a:lnTo>
                  <a:cubicBezTo>
                    <a:pt x="219" y="3084"/>
                    <a:pt x="259" y="3104"/>
                    <a:pt x="259" y="3104"/>
                  </a:cubicBezTo>
                  <a:cubicBezTo>
                    <a:pt x="259" y="3104"/>
                    <a:pt x="259" y="3144"/>
                    <a:pt x="279" y="3144"/>
                  </a:cubicBezTo>
                  <a:cubicBezTo>
                    <a:pt x="299" y="3163"/>
                    <a:pt x="299" y="3203"/>
                    <a:pt x="318" y="3243"/>
                  </a:cubicBezTo>
                  <a:cubicBezTo>
                    <a:pt x="318" y="3243"/>
                    <a:pt x="318" y="3263"/>
                    <a:pt x="358" y="3263"/>
                  </a:cubicBezTo>
                  <a:cubicBezTo>
                    <a:pt x="358" y="3283"/>
                    <a:pt x="378" y="3303"/>
                    <a:pt x="378" y="3342"/>
                  </a:cubicBezTo>
                  <a:cubicBezTo>
                    <a:pt x="378" y="3362"/>
                    <a:pt x="398" y="3382"/>
                    <a:pt x="398" y="3402"/>
                  </a:cubicBezTo>
                  <a:cubicBezTo>
                    <a:pt x="398" y="3442"/>
                    <a:pt x="418" y="3442"/>
                    <a:pt x="418" y="3462"/>
                  </a:cubicBezTo>
                  <a:cubicBezTo>
                    <a:pt x="458" y="3502"/>
                    <a:pt x="478" y="3561"/>
                    <a:pt x="517" y="3641"/>
                  </a:cubicBezTo>
                  <a:lnTo>
                    <a:pt x="517" y="3661"/>
                  </a:lnTo>
                  <a:lnTo>
                    <a:pt x="517" y="3681"/>
                  </a:lnTo>
                  <a:lnTo>
                    <a:pt x="677" y="3899"/>
                  </a:lnTo>
                  <a:cubicBezTo>
                    <a:pt x="677" y="3899"/>
                    <a:pt x="677" y="3939"/>
                    <a:pt x="696" y="3939"/>
                  </a:cubicBezTo>
                  <a:cubicBezTo>
                    <a:pt x="756" y="3979"/>
                    <a:pt x="776" y="4059"/>
                    <a:pt x="816" y="4098"/>
                  </a:cubicBezTo>
                  <a:lnTo>
                    <a:pt x="816" y="4138"/>
                  </a:lnTo>
                  <a:cubicBezTo>
                    <a:pt x="856" y="4158"/>
                    <a:pt x="875" y="4198"/>
                    <a:pt x="895" y="4238"/>
                  </a:cubicBezTo>
                  <a:cubicBezTo>
                    <a:pt x="915" y="4258"/>
                    <a:pt x="955" y="4277"/>
                    <a:pt x="955" y="4297"/>
                  </a:cubicBezTo>
                  <a:lnTo>
                    <a:pt x="975" y="4337"/>
                  </a:lnTo>
                  <a:cubicBezTo>
                    <a:pt x="995" y="4357"/>
                    <a:pt x="1015" y="4397"/>
                    <a:pt x="1054" y="4437"/>
                  </a:cubicBezTo>
                  <a:lnTo>
                    <a:pt x="1074" y="4456"/>
                  </a:lnTo>
                  <a:cubicBezTo>
                    <a:pt x="1094" y="4476"/>
                    <a:pt x="1094" y="4496"/>
                    <a:pt x="1114" y="4496"/>
                  </a:cubicBezTo>
                  <a:cubicBezTo>
                    <a:pt x="1114" y="4536"/>
                    <a:pt x="1154" y="4536"/>
                    <a:pt x="1154" y="4556"/>
                  </a:cubicBezTo>
                  <a:lnTo>
                    <a:pt x="1194" y="4596"/>
                  </a:lnTo>
                  <a:lnTo>
                    <a:pt x="1214" y="4635"/>
                  </a:lnTo>
                  <a:lnTo>
                    <a:pt x="1273" y="4675"/>
                  </a:lnTo>
                  <a:lnTo>
                    <a:pt x="1293" y="4695"/>
                  </a:lnTo>
                  <a:cubicBezTo>
                    <a:pt x="1293" y="4695"/>
                    <a:pt x="1313" y="4695"/>
                    <a:pt x="1313" y="4735"/>
                  </a:cubicBezTo>
                  <a:lnTo>
                    <a:pt x="1373" y="4775"/>
                  </a:lnTo>
                  <a:lnTo>
                    <a:pt x="1393" y="4795"/>
                  </a:lnTo>
                  <a:lnTo>
                    <a:pt x="1413" y="4834"/>
                  </a:lnTo>
                  <a:lnTo>
                    <a:pt x="1472" y="4874"/>
                  </a:lnTo>
                  <a:lnTo>
                    <a:pt x="1492" y="4894"/>
                  </a:lnTo>
                  <a:lnTo>
                    <a:pt x="1512" y="4934"/>
                  </a:lnTo>
                  <a:cubicBezTo>
                    <a:pt x="1552" y="4934"/>
                    <a:pt x="1552" y="4954"/>
                    <a:pt x="1572" y="4954"/>
                  </a:cubicBezTo>
                  <a:lnTo>
                    <a:pt x="1592" y="4974"/>
                  </a:lnTo>
                  <a:lnTo>
                    <a:pt x="1611" y="4994"/>
                  </a:lnTo>
                  <a:cubicBezTo>
                    <a:pt x="1651" y="4994"/>
                    <a:pt x="1651" y="5033"/>
                    <a:pt x="1671" y="5033"/>
                  </a:cubicBezTo>
                  <a:lnTo>
                    <a:pt x="1691" y="5053"/>
                  </a:lnTo>
                  <a:cubicBezTo>
                    <a:pt x="1711" y="5053"/>
                    <a:pt x="1711" y="5073"/>
                    <a:pt x="1751" y="5073"/>
                  </a:cubicBezTo>
                  <a:lnTo>
                    <a:pt x="1771" y="5093"/>
                  </a:lnTo>
                  <a:cubicBezTo>
                    <a:pt x="1791" y="5133"/>
                    <a:pt x="1810" y="5153"/>
                    <a:pt x="1870" y="5153"/>
                  </a:cubicBezTo>
                  <a:cubicBezTo>
                    <a:pt x="1890" y="5173"/>
                    <a:pt x="1910" y="5173"/>
                    <a:pt x="1950" y="5192"/>
                  </a:cubicBezTo>
                  <a:lnTo>
                    <a:pt x="1970" y="5192"/>
                  </a:lnTo>
                  <a:cubicBezTo>
                    <a:pt x="1989" y="5232"/>
                    <a:pt x="2009" y="5232"/>
                    <a:pt x="2049" y="5252"/>
                  </a:cubicBezTo>
                  <a:cubicBezTo>
                    <a:pt x="2049" y="5252"/>
                    <a:pt x="2069" y="5252"/>
                    <a:pt x="2069" y="5272"/>
                  </a:cubicBezTo>
                  <a:cubicBezTo>
                    <a:pt x="2069" y="5272"/>
                    <a:pt x="2089" y="5272"/>
                    <a:pt x="2089" y="5292"/>
                  </a:cubicBezTo>
                  <a:cubicBezTo>
                    <a:pt x="2089" y="5292"/>
                    <a:pt x="2109" y="5292"/>
                    <a:pt x="2109" y="5332"/>
                  </a:cubicBezTo>
                  <a:cubicBezTo>
                    <a:pt x="2149" y="5332"/>
                    <a:pt x="2149" y="5352"/>
                    <a:pt x="2168" y="5352"/>
                  </a:cubicBezTo>
                  <a:cubicBezTo>
                    <a:pt x="2168" y="5352"/>
                    <a:pt x="2188" y="5352"/>
                    <a:pt x="2188" y="5372"/>
                  </a:cubicBezTo>
                  <a:cubicBezTo>
                    <a:pt x="2208" y="5391"/>
                    <a:pt x="2248" y="5391"/>
                    <a:pt x="2268" y="5391"/>
                  </a:cubicBezTo>
                  <a:cubicBezTo>
                    <a:pt x="2288" y="5391"/>
                    <a:pt x="2308" y="5431"/>
                    <a:pt x="2348" y="5431"/>
                  </a:cubicBezTo>
                  <a:lnTo>
                    <a:pt x="2367" y="5431"/>
                  </a:lnTo>
                  <a:cubicBezTo>
                    <a:pt x="2387" y="5431"/>
                    <a:pt x="2387" y="5431"/>
                    <a:pt x="2407" y="5451"/>
                  </a:cubicBezTo>
                  <a:lnTo>
                    <a:pt x="3044" y="5451"/>
                  </a:lnTo>
                  <a:cubicBezTo>
                    <a:pt x="3064" y="5451"/>
                    <a:pt x="3103" y="5451"/>
                    <a:pt x="3143" y="5431"/>
                  </a:cubicBezTo>
                  <a:cubicBezTo>
                    <a:pt x="3183" y="5431"/>
                    <a:pt x="3243" y="5391"/>
                    <a:pt x="3263" y="5391"/>
                  </a:cubicBezTo>
                  <a:cubicBezTo>
                    <a:pt x="3282" y="5391"/>
                    <a:pt x="3302" y="5372"/>
                    <a:pt x="3302" y="5372"/>
                  </a:cubicBezTo>
                  <a:cubicBezTo>
                    <a:pt x="3541" y="5491"/>
                    <a:pt x="3541" y="5491"/>
                    <a:pt x="3561" y="5491"/>
                  </a:cubicBezTo>
                  <a:cubicBezTo>
                    <a:pt x="3581" y="5471"/>
                    <a:pt x="3601" y="5471"/>
                    <a:pt x="3641" y="5451"/>
                  </a:cubicBezTo>
                  <a:lnTo>
                    <a:pt x="3962" y="5252"/>
                  </a:lnTo>
                  <a:lnTo>
                    <a:pt x="3959" y="5252"/>
                  </a:lnTo>
                  <a:cubicBezTo>
                    <a:pt x="3939" y="5252"/>
                    <a:pt x="3939" y="5272"/>
                    <a:pt x="3919" y="5272"/>
                  </a:cubicBezTo>
                  <a:lnTo>
                    <a:pt x="3879" y="5272"/>
                  </a:lnTo>
                  <a:cubicBezTo>
                    <a:pt x="3839" y="5292"/>
                    <a:pt x="3780" y="5292"/>
                    <a:pt x="3760" y="5292"/>
                  </a:cubicBezTo>
                  <a:cubicBezTo>
                    <a:pt x="3740" y="5292"/>
                    <a:pt x="3680" y="5292"/>
                    <a:pt x="3660" y="5332"/>
                  </a:cubicBezTo>
                  <a:lnTo>
                    <a:pt x="3183" y="5332"/>
                  </a:lnTo>
                  <a:cubicBezTo>
                    <a:pt x="3163" y="5332"/>
                    <a:pt x="3143" y="5332"/>
                    <a:pt x="3143" y="5292"/>
                  </a:cubicBezTo>
                  <a:lnTo>
                    <a:pt x="3084" y="5292"/>
                  </a:lnTo>
                  <a:cubicBezTo>
                    <a:pt x="3064" y="5292"/>
                    <a:pt x="3044" y="5272"/>
                    <a:pt x="3004" y="5272"/>
                  </a:cubicBezTo>
                  <a:lnTo>
                    <a:pt x="2984" y="5272"/>
                  </a:lnTo>
                  <a:cubicBezTo>
                    <a:pt x="2964" y="5272"/>
                    <a:pt x="2944" y="5252"/>
                    <a:pt x="2885" y="5252"/>
                  </a:cubicBezTo>
                  <a:cubicBezTo>
                    <a:pt x="2865" y="5212"/>
                    <a:pt x="2805" y="5212"/>
                    <a:pt x="2785" y="5192"/>
                  </a:cubicBezTo>
                  <a:cubicBezTo>
                    <a:pt x="2785" y="5192"/>
                    <a:pt x="2765" y="5192"/>
                    <a:pt x="2765" y="5173"/>
                  </a:cubicBezTo>
                  <a:cubicBezTo>
                    <a:pt x="2745" y="5173"/>
                    <a:pt x="2706" y="5153"/>
                    <a:pt x="2686" y="5153"/>
                  </a:cubicBezTo>
                  <a:cubicBezTo>
                    <a:pt x="2686" y="5153"/>
                    <a:pt x="2666" y="5153"/>
                    <a:pt x="2666" y="5113"/>
                  </a:cubicBezTo>
                  <a:cubicBezTo>
                    <a:pt x="2646" y="5093"/>
                    <a:pt x="2606" y="5093"/>
                    <a:pt x="2566" y="5073"/>
                  </a:cubicBezTo>
                  <a:cubicBezTo>
                    <a:pt x="2546" y="5053"/>
                    <a:pt x="2487" y="5013"/>
                    <a:pt x="2467" y="4994"/>
                  </a:cubicBezTo>
                  <a:cubicBezTo>
                    <a:pt x="2447" y="4974"/>
                    <a:pt x="2387" y="4954"/>
                    <a:pt x="2367" y="4914"/>
                  </a:cubicBezTo>
                  <a:lnTo>
                    <a:pt x="2348" y="4894"/>
                  </a:lnTo>
                  <a:cubicBezTo>
                    <a:pt x="2308" y="4874"/>
                    <a:pt x="2288" y="4874"/>
                    <a:pt x="2268" y="4854"/>
                  </a:cubicBezTo>
                  <a:cubicBezTo>
                    <a:pt x="2248" y="4854"/>
                    <a:pt x="2248" y="4815"/>
                    <a:pt x="2208" y="4815"/>
                  </a:cubicBezTo>
                  <a:cubicBezTo>
                    <a:pt x="2188" y="4795"/>
                    <a:pt x="2168" y="4795"/>
                    <a:pt x="2168" y="4775"/>
                  </a:cubicBezTo>
                  <a:cubicBezTo>
                    <a:pt x="2149" y="4775"/>
                    <a:pt x="2149" y="4755"/>
                    <a:pt x="2109" y="4755"/>
                  </a:cubicBezTo>
                  <a:cubicBezTo>
                    <a:pt x="2089" y="4715"/>
                    <a:pt x="2069" y="4715"/>
                    <a:pt x="2069" y="4695"/>
                  </a:cubicBezTo>
                  <a:cubicBezTo>
                    <a:pt x="2049" y="4695"/>
                    <a:pt x="2049" y="4675"/>
                    <a:pt x="2009" y="4655"/>
                  </a:cubicBezTo>
                  <a:lnTo>
                    <a:pt x="1970" y="4596"/>
                  </a:lnTo>
                  <a:lnTo>
                    <a:pt x="1910" y="4556"/>
                  </a:lnTo>
                  <a:lnTo>
                    <a:pt x="1870" y="4496"/>
                  </a:lnTo>
                  <a:lnTo>
                    <a:pt x="1810" y="4456"/>
                  </a:lnTo>
                  <a:lnTo>
                    <a:pt x="1771" y="4397"/>
                  </a:lnTo>
                  <a:cubicBezTo>
                    <a:pt x="1771" y="4377"/>
                    <a:pt x="1751" y="4377"/>
                    <a:pt x="1751" y="4357"/>
                  </a:cubicBezTo>
                  <a:lnTo>
                    <a:pt x="1671" y="4277"/>
                  </a:lnTo>
                  <a:lnTo>
                    <a:pt x="1651" y="4258"/>
                  </a:lnTo>
                  <a:cubicBezTo>
                    <a:pt x="1611" y="4218"/>
                    <a:pt x="1592" y="4178"/>
                    <a:pt x="1552" y="4158"/>
                  </a:cubicBezTo>
                  <a:cubicBezTo>
                    <a:pt x="1552" y="4158"/>
                    <a:pt x="1552" y="4118"/>
                    <a:pt x="1512" y="4118"/>
                  </a:cubicBezTo>
                  <a:lnTo>
                    <a:pt x="1452" y="4059"/>
                  </a:lnTo>
                  <a:cubicBezTo>
                    <a:pt x="1413" y="4019"/>
                    <a:pt x="1393" y="3979"/>
                    <a:pt x="1373" y="3959"/>
                  </a:cubicBezTo>
                  <a:lnTo>
                    <a:pt x="1353" y="3919"/>
                  </a:lnTo>
                  <a:cubicBezTo>
                    <a:pt x="1293" y="3880"/>
                    <a:pt x="1273" y="3800"/>
                    <a:pt x="1214" y="3760"/>
                  </a:cubicBezTo>
                  <a:lnTo>
                    <a:pt x="1194" y="3720"/>
                  </a:lnTo>
                  <a:lnTo>
                    <a:pt x="1054" y="3502"/>
                  </a:lnTo>
                  <a:cubicBezTo>
                    <a:pt x="1054" y="3502"/>
                    <a:pt x="1054" y="3482"/>
                    <a:pt x="1035" y="3482"/>
                  </a:cubicBezTo>
                  <a:cubicBezTo>
                    <a:pt x="995" y="3422"/>
                    <a:pt x="955" y="3382"/>
                    <a:pt x="935" y="3303"/>
                  </a:cubicBezTo>
                  <a:cubicBezTo>
                    <a:pt x="935" y="3283"/>
                    <a:pt x="895" y="3263"/>
                    <a:pt x="895" y="3263"/>
                  </a:cubicBezTo>
                  <a:cubicBezTo>
                    <a:pt x="895" y="3223"/>
                    <a:pt x="875" y="3203"/>
                    <a:pt x="875" y="3183"/>
                  </a:cubicBezTo>
                  <a:cubicBezTo>
                    <a:pt x="856" y="3163"/>
                    <a:pt x="856" y="3124"/>
                    <a:pt x="836" y="3084"/>
                  </a:cubicBezTo>
                  <a:cubicBezTo>
                    <a:pt x="836" y="3084"/>
                    <a:pt x="836" y="3064"/>
                    <a:pt x="796" y="3064"/>
                  </a:cubicBezTo>
                  <a:cubicBezTo>
                    <a:pt x="776" y="3004"/>
                    <a:pt x="776" y="2984"/>
                    <a:pt x="756" y="2925"/>
                  </a:cubicBezTo>
                  <a:cubicBezTo>
                    <a:pt x="756" y="2925"/>
                    <a:pt x="756" y="2905"/>
                    <a:pt x="736" y="2905"/>
                  </a:cubicBezTo>
                  <a:cubicBezTo>
                    <a:pt x="696" y="2885"/>
                    <a:pt x="696" y="2865"/>
                    <a:pt x="677" y="2805"/>
                  </a:cubicBezTo>
                  <a:cubicBezTo>
                    <a:pt x="677" y="2785"/>
                    <a:pt x="677" y="2785"/>
                    <a:pt x="657" y="2766"/>
                  </a:cubicBezTo>
                  <a:cubicBezTo>
                    <a:pt x="657" y="2726"/>
                    <a:pt x="637" y="2706"/>
                    <a:pt x="637" y="2686"/>
                  </a:cubicBezTo>
                  <a:cubicBezTo>
                    <a:pt x="637" y="2686"/>
                    <a:pt x="637" y="2666"/>
                    <a:pt x="597" y="2666"/>
                  </a:cubicBezTo>
                  <a:cubicBezTo>
                    <a:pt x="577" y="2626"/>
                    <a:pt x="577" y="2587"/>
                    <a:pt x="557" y="2567"/>
                  </a:cubicBezTo>
                  <a:lnTo>
                    <a:pt x="557" y="2527"/>
                  </a:lnTo>
                  <a:cubicBezTo>
                    <a:pt x="537" y="2487"/>
                    <a:pt x="537" y="2467"/>
                    <a:pt x="497" y="2408"/>
                  </a:cubicBezTo>
                  <a:lnTo>
                    <a:pt x="497" y="2368"/>
                  </a:lnTo>
                  <a:cubicBezTo>
                    <a:pt x="497" y="2328"/>
                    <a:pt x="478" y="2308"/>
                    <a:pt x="478" y="2288"/>
                  </a:cubicBezTo>
                  <a:lnTo>
                    <a:pt x="478" y="2228"/>
                  </a:lnTo>
                  <a:cubicBezTo>
                    <a:pt x="478" y="2209"/>
                    <a:pt x="458" y="2189"/>
                    <a:pt x="458" y="2169"/>
                  </a:cubicBezTo>
                  <a:lnTo>
                    <a:pt x="458" y="2109"/>
                  </a:lnTo>
                  <a:cubicBezTo>
                    <a:pt x="458" y="2089"/>
                    <a:pt x="458" y="2069"/>
                    <a:pt x="438" y="2030"/>
                  </a:cubicBezTo>
                  <a:lnTo>
                    <a:pt x="438" y="1990"/>
                  </a:lnTo>
                  <a:cubicBezTo>
                    <a:pt x="438" y="1970"/>
                    <a:pt x="398" y="1910"/>
                    <a:pt x="398" y="1890"/>
                  </a:cubicBezTo>
                  <a:lnTo>
                    <a:pt x="398" y="1870"/>
                  </a:lnTo>
                  <a:cubicBezTo>
                    <a:pt x="398" y="1811"/>
                    <a:pt x="398" y="1791"/>
                    <a:pt x="378" y="1731"/>
                  </a:cubicBezTo>
                  <a:lnTo>
                    <a:pt x="378" y="1711"/>
                  </a:lnTo>
                  <a:lnTo>
                    <a:pt x="378" y="1632"/>
                  </a:lnTo>
                  <a:lnTo>
                    <a:pt x="378" y="1592"/>
                  </a:lnTo>
                  <a:lnTo>
                    <a:pt x="378" y="1512"/>
                  </a:lnTo>
                  <a:lnTo>
                    <a:pt x="378" y="1473"/>
                  </a:lnTo>
                  <a:lnTo>
                    <a:pt x="378" y="1333"/>
                  </a:lnTo>
                  <a:lnTo>
                    <a:pt x="378" y="1214"/>
                  </a:lnTo>
                  <a:lnTo>
                    <a:pt x="378" y="1194"/>
                  </a:lnTo>
                  <a:lnTo>
                    <a:pt x="378" y="1114"/>
                  </a:lnTo>
                  <a:lnTo>
                    <a:pt x="378" y="1075"/>
                  </a:lnTo>
                  <a:lnTo>
                    <a:pt x="378" y="995"/>
                  </a:lnTo>
                  <a:lnTo>
                    <a:pt x="378" y="935"/>
                  </a:lnTo>
                  <a:lnTo>
                    <a:pt x="378" y="896"/>
                  </a:lnTo>
                  <a:lnTo>
                    <a:pt x="378" y="836"/>
                  </a:lnTo>
                  <a:lnTo>
                    <a:pt x="378" y="796"/>
                  </a:lnTo>
                  <a:cubicBezTo>
                    <a:pt x="378" y="776"/>
                    <a:pt x="378" y="737"/>
                    <a:pt x="398" y="737"/>
                  </a:cubicBezTo>
                  <a:cubicBezTo>
                    <a:pt x="398" y="717"/>
                    <a:pt x="398" y="717"/>
                    <a:pt x="438" y="697"/>
                  </a:cubicBezTo>
                  <a:cubicBezTo>
                    <a:pt x="438" y="677"/>
                    <a:pt x="458" y="637"/>
                    <a:pt x="458" y="617"/>
                  </a:cubicBezTo>
                  <a:cubicBezTo>
                    <a:pt x="458" y="617"/>
                    <a:pt x="458" y="597"/>
                    <a:pt x="478" y="597"/>
                  </a:cubicBezTo>
                  <a:cubicBezTo>
                    <a:pt x="497" y="577"/>
                    <a:pt x="497" y="518"/>
                    <a:pt x="537" y="498"/>
                  </a:cubicBezTo>
                  <a:cubicBezTo>
                    <a:pt x="557" y="438"/>
                    <a:pt x="577" y="398"/>
                    <a:pt x="597" y="378"/>
                  </a:cubicBezTo>
                  <a:cubicBezTo>
                    <a:pt x="637" y="339"/>
                    <a:pt x="657" y="299"/>
                    <a:pt x="677" y="279"/>
                  </a:cubicBezTo>
                  <a:cubicBezTo>
                    <a:pt x="677" y="279"/>
                    <a:pt x="677" y="239"/>
                    <a:pt x="696" y="239"/>
                  </a:cubicBezTo>
                  <a:lnTo>
                    <a:pt x="776" y="180"/>
                  </a:lnTo>
                  <a:lnTo>
                    <a:pt x="856" y="100"/>
                  </a:lnTo>
                  <a:cubicBezTo>
                    <a:pt x="856" y="100"/>
                    <a:pt x="875" y="100"/>
                    <a:pt x="875" y="80"/>
                  </a:cubicBezTo>
                  <a:cubicBezTo>
                    <a:pt x="885" y="61"/>
                    <a:pt x="899" y="47"/>
                    <a:pt x="915" y="34"/>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7"/>
            <p:cNvSpPr/>
            <p:nvPr/>
          </p:nvSpPr>
          <p:spPr>
            <a:xfrm>
              <a:off x="5757882" y="3332134"/>
              <a:ext cx="166677" cy="230939"/>
            </a:xfrm>
            <a:custGeom>
              <a:rect b="b" l="l" r="r" t="t"/>
              <a:pathLst>
                <a:path extrusionOk="0" h="6864" w="4954">
                  <a:moveTo>
                    <a:pt x="149" y="338"/>
                  </a:moveTo>
                  <a:cubicBezTo>
                    <a:pt x="146" y="339"/>
                    <a:pt x="143" y="339"/>
                    <a:pt x="140" y="339"/>
                  </a:cubicBezTo>
                  <a:cubicBezTo>
                    <a:pt x="140" y="340"/>
                    <a:pt x="140" y="341"/>
                    <a:pt x="140" y="343"/>
                  </a:cubicBezTo>
                  <a:lnTo>
                    <a:pt x="140" y="343"/>
                  </a:lnTo>
                  <a:lnTo>
                    <a:pt x="149" y="338"/>
                  </a:lnTo>
                  <a:close/>
                  <a:moveTo>
                    <a:pt x="140" y="343"/>
                  </a:moveTo>
                  <a:lnTo>
                    <a:pt x="1" y="419"/>
                  </a:lnTo>
                  <a:cubicBezTo>
                    <a:pt x="40" y="399"/>
                    <a:pt x="80" y="399"/>
                    <a:pt x="100" y="379"/>
                  </a:cubicBezTo>
                  <a:cubicBezTo>
                    <a:pt x="100" y="379"/>
                    <a:pt x="137" y="379"/>
                    <a:pt x="140" y="343"/>
                  </a:cubicBezTo>
                  <a:close/>
                  <a:moveTo>
                    <a:pt x="936" y="1"/>
                  </a:moveTo>
                  <a:cubicBezTo>
                    <a:pt x="876" y="1"/>
                    <a:pt x="856" y="1"/>
                    <a:pt x="796" y="21"/>
                  </a:cubicBezTo>
                  <a:lnTo>
                    <a:pt x="776" y="21"/>
                  </a:lnTo>
                  <a:cubicBezTo>
                    <a:pt x="756" y="21"/>
                    <a:pt x="737" y="21"/>
                    <a:pt x="697" y="41"/>
                  </a:cubicBezTo>
                  <a:lnTo>
                    <a:pt x="677" y="41"/>
                  </a:lnTo>
                  <a:cubicBezTo>
                    <a:pt x="657" y="41"/>
                    <a:pt x="657" y="41"/>
                    <a:pt x="637" y="80"/>
                  </a:cubicBezTo>
                  <a:cubicBezTo>
                    <a:pt x="597" y="80"/>
                    <a:pt x="577" y="100"/>
                    <a:pt x="558" y="100"/>
                  </a:cubicBezTo>
                  <a:cubicBezTo>
                    <a:pt x="558" y="100"/>
                    <a:pt x="538" y="100"/>
                    <a:pt x="538" y="120"/>
                  </a:cubicBezTo>
                  <a:cubicBezTo>
                    <a:pt x="498" y="140"/>
                    <a:pt x="458" y="140"/>
                    <a:pt x="438" y="180"/>
                  </a:cubicBezTo>
                  <a:lnTo>
                    <a:pt x="149" y="338"/>
                  </a:lnTo>
                  <a:lnTo>
                    <a:pt x="149" y="338"/>
                  </a:lnTo>
                  <a:cubicBezTo>
                    <a:pt x="166" y="334"/>
                    <a:pt x="183" y="319"/>
                    <a:pt x="199" y="319"/>
                  </a:cubicBezTo>
                  <a:cubicBezTo>
                    <a:pt x="239" y="319"/>
                    <a:pt x="259" y="299"/>
                    <a:pt x="259" y="299"/>
                  </a:cubicBezTo>
                  <a:lnTo>
                    <a:pt x="279" y="299"/>
                  </a:lnTo>
                  <a:cubicBezTo>
                    <a:pt x="299" y="299"/>
                    <a:pt x="339" y="279"/>
                    <a:pt x="359" y="279"/>
                  </a:cubicBezTo>
                  <a:lnTo>
                    <a:pt x="398" y="279"/>
                  </a:lnTo>
                  <a:cubicBezTo>
                    <a:pt x="458" y="279"/>
                    <a:pt x="478" y="239"/>
                    <a:pt x="538" y="239"/>
                  </a:cubicBezTo>
                  <a:lnTo>
                    <a:pt x="995" y="239"/>
                  </a:lnTo>
                  <a:cubicBezTo>
                    <a:pt x="1035" y="239"/>
                    <a:pt x="1055" y="239"/>
                    <a:pt x="1075" y="279"/>
                  </a:cubicBezTo>
                  <a:lnTo>
                    <a:pt x="1134" y="279"/>
                  </a:lnTo>
                  <a:cubicBezTo>
                    <a:pt x="1154" y="279"/>
                    <a:pt x="1174" y="279"/>
                    <a:pt x="1194" y="299"/>
                  </a:cubicBezTo>
                  <a:cubicBezTo>
                    <a:pt x="1234" y="299"/>
                    <a:pt x="1234" y="299"/>
                    <a:pt x="1254" y="319"/>
                  </a:cubicBezTo>
                  <a:cubicBezTo>
                    <a:pt x="1274" y="319"/>
                    <a:pt x="1294" y="339"/>
                    <a:pt x="1333" y="339"/>
                  </a:cubicBezTo>
                  <a:cubicBezTo>
                    <a:pt x="1353" y="339"/>
                    <a:pt x="1353" y="339"/>
                    <a:pt x="1373" y="379"/>
                  </a:cubicBezTo>
                  <a:cubicBezTo>
                    <a:pt x="1433" y="399"/>
                    <a:pt x="1453" y="399"/>
                    <a:pt x="1493" y="419"/>
                  </a:cubicBezTo>
                  <a:cubicBezTo>
                    <a:pt x="1552" y="438"/>
                    <a:pt x="1572" y="438"/>
                    <a:pt x="1632" y="478"/>
                  </a:cubicBezTo>
                  <a:cubicBezTo>
                    <a:pt x="1632" y="478"/>
                    <a:pt x="1652" y="478"/>
                    <a:pt x="1672" y="498"/>
                  </a:cubicBezTo>
                  <a:cubicBezTo>
                    <a:pt x="1691" y="518"/>
                    <a:pt x="1731" y="518"/>
                    <a:pt x="1751" y="538"/>
                  </a:cubicBezTo>
                  <a:cubicBezTo>
                    <a:pt x="1771" y="538"/>
                    <a:pt x="1771" y="578"/>
                    <a:pt x="1791" y="578"/>
                  </a:cubicBezTo>
                  <a:cubicBezTo>
                    <a:pt x="1851" y="598"/>
                    <a:pt x="1870" y="617"/>
                    <a:pt x="1930" y="637"/>
                  </a:cubicBezTo>
                  <a:cubicBezTo>
                    <a:pt x="1970" y="677"/>
                    <a:pt x="1990" y="697"/>
                    <a:pt x="2050" y="717"/>
                  </a:cubicBezTo>
                  <a:cubicBezTo>
                    <a:pt x="2089" y="737"/>
                    <a:pt x="2129" y="777"/>
                    <a:pt x="2169" y="796"/>
                  </a:cubicBezTo>
                  <a:cubicBezTo>
                    <a:pt x="2189" y="796"/>
                    <a:pt x="2189" y="816"/>
                    <a:pt x="2229" y="816"/>
                  </a:cubicBezTo>
                  <a:cubicBezTo>
                    <a:pt x="2248" y="836"/>
                    <a:pt x="2268" y="876"/>
                    <a:pt x="2288" y="876"/>
                  </a:cubicBezTo>
                  <a:cubicBezTo>
                    <a:pt x="2328" y="876"/>
                    <a:pt x="2328" y="896"/>
                    <a:pt x="2348" y="916"/>
                  </a:cubicBezTo>
                  <a:cubicBezTo>
                    <a:pt x="2368" y="936"/>
                    <a:pt x="2388" y="976"/>
                    <a:pt x="2427" y="976"/>
                  </a:cubicBezTo>
                  <a:lnTo>
                    <a:pt x="2467" y="1015"/>
                  </a:lnTo>
                  <a:cubicBezTo>
                    <a:pt x="2487" y="1035"/>
                    <a:pt x="2527" y="1075"/>
                    <a:pt x="2547" y="1075"/>
                  </a:cubicBezTo>
                  <a:lnTo>
                    <a:pt x="2587" y="1115"/>
                  </a:lnTo>
                  <a:cubicBezTo>
                    <a:pt x="2626" y="1135"/>
                    <a:pt x="2646" y="1174"/>
                    <a:pt x="2666" y="1174"/>
                  </a:cubicBezTo>
                  <a:lnTo>
                    <a:pt x="2726" y="1214"/>
                  </a:lnTo>
                  <a:lnTo>
                    <a:pt x="2786" y="1294"/>
                  </a:lnTo>
                  <a:lnTo>
                    <a:pt x="2845" y="1334"/>
                  </a:lnTo>
                  <a:lnTo>
                    <a:pt x="2925" y="1413"/>
                  </a:lnTo>
                  <a:lnTo>
                    <a:pt x="2965" y="1473"/>
                  </a:lnTo>
                  <a:cubicBezTo>
                    <a:pt x="2984" y="1493"/>
                    <a:pt x="3024" y="1513"/>
                    <a:pt x="3044" y="1572"/>
                  </a:cubicBezTo>
                  <a:lnTo>
                    <a:pt x="3064" y="1592"/>
                  </a:lnTo>
                  <a:cubicBezTo>
                    <a:pt x="3084" y="1632"/>
                    <a:pt x="3144" y="1672"/>
                    <a:pt x="3163" y="1712"/>
                  </a:cubicBezTo>
                  <a:lnTo>
                    <a:pt x="3183" y="1731"/>
                  </a:lnTo>
                  <a:cubicBezTo>
                    <a:pt x="3223" y="1771"/>
                    <a:pt x="3243" y="1811"/>
                    <a:pt x="3263" y="1831"/>
                  </a:cubicBezTo>
                  <a:cubicBezTo>
                    <a:pt x="3283" y="1891"/>
                    <a:pt x="3343" y="1910"/>
                    <a:pt x="3362" y="1970"/>
                  </a:cubicBezTo>
                  <a:cubicBezTo>
                    <a:pt x="3362" y="1970"/>
                    <a:pt x="3362" y="1990"/>
                    <a:pt x="3382" y="1990"/>
                  </a:cubicBezTo>
                  <a:lnTo>
                    <a:pt x="3541" y="2209"/>
                  </a:lnTo>
                  <a:cubicBezTo>
                    <a:pt x="3541" y="2229"/>
                    <a:pt x="3561" y="2229"/>
                    <a:pt x="3561" y="2269"/>
                  </a:cubicBezTo>
                  <a:cubicBezTo>
                    <a:pt x="3621" y="2368"/>
                    <a:pt x="3681" y="2428"/>
                    <a:pt x="3740" y="2527"/>
                  </a:cubicBezTo>
                  <a:lnTo>
                    <a:pt x="3760" y="2567"/>
                  </a:lnTo>
                  <a:cubicBezTo>
                    <a:pt x="3820" y="2627"/>
                    <a:pt x="3840" y="2686"/>
                    <a:pt x="3880" y="2766"/>
                  </a:cubicBezTo>
                  <a:cubicBezTo>
                    <a:pt x="3919" y="2786"/>
                    <a:pt x="3919" y="2806"/>
                    <a:pt x="3939" y="2826"/>
                  </a:cubicBezTo>
                  <a:cubicBezTo>
                    <a:pt x="3959" y="2865"/>
                    <a:pt x="3959" y="2885"/>
                    <a:pt x="3979" y="2905"/>
                  </a:cubicBezTo>
                  <a:cubicBezTo>
                    <a:pt x="4019" y="2925"/>
                    <a:pt x="4019" y="2985"/>
                    <a:pt x="4039" y="3005"/>
                  </a:cubicBezTo>
                  <a:cubicBezTo>
                    <a:pt x="4039" y="3024"/>
                    <a:pt x="4039" y="3024"/>
                    <a:pt x="4059" y="3064"/>
                  </a:cubicBezTo>
                  <a:lnTo>
                    <a:pt x="4138" y="3204"/>
                  </a:lnTo>
                  <a:cubicBezTo>
                    <a:pt x="4138" y="3223"/>
                    <a:pt x="4138" y="3223"/>
                    <a:pt x="4158" y="3263"/>
                  </a:cubicBezTo>
                  <a:cubicBezTo>
                    <a:pt x="4178" y="3283"/>
                    <a:pt x="4178" y="3323"/>
                    <a:pt x="4218" y="3363"/>
                  </a:cubicBezTo>
                  <a:cubicBezTo>
                    <a:pt x="4218" y="3383"/>
                    <a:pt x="4238" y="3383"/>
                    <a:pt x="4238" y="3402"/>
                  </a:cubicBezTo>
                  <a:cubicBezTo>
                    <a:pt x="4258" y="3422"/>
                    <a:pt x="4258" y="3482"/>
                    <a:pt x="4277" y="3502"/>
                  </a:cubicBezTo>
                  <a:cubicBezTo>
                    <a:pt x="4277" y="3522"/>
                    <a:pt x="4277" y="3522"/>
                    <a:pt x="4317" y="3562"/>
                  </a:cubicBezTo>
                  <a:cubicBezTo>
                    <a:pt x="4337" y="3601"/>
                    <a:pt x="4337" y="3661"/>
                    <a:pt x="4357" y="3681"/>
                  </a:cubicBezTo>
                  <a:lnTo>
                    <a:pt x="4357" y="3701"/>
                  </a:lnTo>
                  <a:cubicBezTo>
                    <a:pt x="4377" y="3760"/>
                    <a:pt x="4377" y="3800"/>
                    <a:pt x="4417" y="3860"/>
                  </a:cubicBezTo>
                  <a:cubicBezTo>
                    <a:pt x="4417" y="3880"/>
                    <a:pt x="4417" y="3880"/>
                    <a:pt x="4437" y="3900"/>
                  </a:cubicBezTo>
                  <a:cubicBezTo>
                    <a:pt x="4437" y="3920"/>
                    <a:pt x="4457" y="3979"/>
                    <a:pt x="4457" y="3999"/>
                  </a:cubicBezTo>
                  <a:cubicBezTo>
                    <a:pt x="4457" y="4019"/>
                    <a:pt x="4457" y="4059"/>
                    <a:pt x="4476" y="4059"/>
                  </a:cubicBezTo>
                  <a:cubicBezTo>
                    <a:pt x="4476" y="4079"/>
                    <a:pt x="4516" y="4119"/>
                    <a:pt x="4516" y="4158"/>
                  </a:cubicBezTo>
                  <a:cubicBezTo>
                    <a:pt x="4516" y="4178"/>
                    <a:pt x="4516" y="4198"/>
                    <a:pt x="4536" y="4198"/>
                  </a:cubicBezTo>
                  <a:cubicBezTo>
                    <a:pt x="4536" y="4218"/>
                    <a:pt x="4556" y="4278"/>
                    <a:pt x="4556" y="4298"/>
                  </a:cubicBezTo>
                  <a:lnTo>
                    <a:pt x="4556" y="4357"/>
                  </a:lnTo>
                  <a:cubicBezTo>
                    <a:pt x="4556" y="4397"/>
                    <a:pt x="4576" y="4417"/>
                    <a:pt x="4576" y="4477"/>
                  </a:cubicBezTo>
                  <a:lnTo>
                    <a:pt x="4576" y="4497"/>
                  </a:lnTo>
                  <a:cubicBezTo>
                    <a:pt x="4576" y="4556"/>
                    <a:pt x="4616" y="4596"/>
                    <a:pt x="4616" y="4656"/>
                  </a:cubicBezTo>
                  <a:lnTo>
                    <a:pt x="4616" y="4695"/>
                  </a:lnTo>
                  <a:lnTo>
                    <a:pt x="4616" y="4795"/>
                  </a:lnTo>
                  <a:lnTo>
                    <a:pt x="4616" y="4855"/>
                  </a:lnTo>
                  <a:lnTo>
                    <a:pt x="4616" y="4954"/>
                  </a:lnTo>
                  <a:lnTo>
                    <a:pt x="4616" y="4994"/>
                  </a:lnTo>
                  <a:lnTo>
                    <a:pt x="4616" y="5153"/>
                  </a:lnTo>
                  <a:lnTo>
                    <a:pt x="4616" y="5292"/>
                  </a:lnTo>
                  <a:lnTo>
                    <a:pt x="4616" y="5352"/>
                  </a:lnTo>
                  <a:lnTo>
                    <a:pt x="4616" y="5451"/>
                  </a:lnTo>
                  <a:lnTo>
                    <a:pt x="4616" y="5491"/>
                  </a:lnTo>
                  <a:lnTo>
                    <a:pt x="4616" y="5571"/>
                  </a:lnTo>
                  <a:lnTo>
                    <a:pt x="4616" y="5611"/>
                  </a:lnTo>
                  <a:lnTo>
                    <a:pt x="4616" y="5690"/>
                  </a:lnTo>
                  <a:cubicBezTo>
                    <a:pt x="4616" y="5710"/>
                    <a:pt x="4616" y="5750"/>
                    <a:pt x="4576" y="5770"/>
                  </a:cubicBezTo>
                  <a:cubicBezTo>
                    <a:pt x="4576" y="5790"/>
                    <a:pt x="4576" y="5809"/>
                    <a:pt x="4556" y="5849"/>
                  </a:cubicBezTo>
                  <a:cubicBezTo>
                    <a:pt x="4556" y="5869"/>
                    <a:pt x="4556" y="5889"/>
                    <a:pt x="4536" y="5909"/>
                  </a:cubicBezTo>
                  <a:cubicBezTo>
                    <a:pt x="4536" y="5949"/>
                    <a:pt x="4536" y="5949"/>
                    <a:pt x="4516" y="5969"/>
                  </a:cubicBezTo>
                  <a:cubicBezTo>
                    <a:pt x="4516" y="5988"/>
                    <a:pt x="4476" y="6008"/>
                    <a:pt x="4476" y="6048"/>
                  </a:cubicBezTo>
                  <a:cubicBezTo>
                    <a:pt x="4476" y="6068"/>
                    <a:pt x="4476" y="6068"/>
                    <a:pt x="4457" y="6088"/>
                  </a:cubicBezTo>
                  <a:cubicBezTo>
                    <a:pt x="4437" y="6148"/>
                    <a:pt x="4437" y="6187"/>
                    <a:pt x="4417" y="6207"/>
                  </a:cubicBezTo>
                  <a:cubicBezTo>
                    <a:pt x="4377" y="6267"/>
                    <a:pt x="4357" y="6307"/>
                    <a:pt x="4317" y="6386"/>
                  </a:cubicBezTo>
                  <a:lnTo>
                    <a:pt x="4317" y="6406"/>
                  </a:lnTo>
                  <a:cubicBezTo>
                    <a:pt x="4277" y="6466"/>
                    <a:pt x="4258" y="6486"/>
                    <a:pt x="4238" y="6545"/>
                  </a:cubicBezTo>
                  <a:lnTo>
                    <a:pt x="4218" y="6565"/>
                  </a:lnTo>
                  <a:cubicBezTo>
                    <a:pt x="4178" y="6585"/>
                    <a:pt x="4158" y="6645"/>
                    <a:pt x="4118" y="6665"/>
                  </a:cubicBezTo>
                  <a:lnTo>
                    <a:pt x="4019" y="6764"/>
                  </a:lnTo>
                  <a:lnTo>
                    <a:pt x="3979" y="6784"/>
                  </a:lnTo>
                  <a:cubicBezTo>
                    <a:pt x="3962" y="6793"/>
                    <a:pt x="3948" y="6805"/>
                    <a:pt x="3934" y="6818"/>
                  </a:cubicBezTo>
                  <a:lnTo>
                    <a:pt x="3934" y="6818"/>
                  </a:lnTo>
                  <a:lnTo>
                    <a:pt x="4277" y="6605"/>
                  </a:lnTo>
                  <a:cubicBezTo>
                    <a:pt x="4337" y="6585"/>
                    <a:pt x="4357" y="6565"/>
                    <a:pt x="4417" y="6545"/>
                  </a:cubicBezTo>
                  <a:lnTo>
                    <a:pt x="4437" y="6506"/>
                  </a:lnTo>
                  <a:cubicBezTo>
                    <a:pt x="4457" y="6486"/>
                    <a:pt x="4516" y="6466"/>
                    <a:pt x="4536" y="6406"/>
                  </a:cubicBezTo>
                  <a:cubicBezTo>
                    <a:pt x="4556" y="6386"/>
                    <a:pt x="4576" y="6347"/>
                    <a:pt x="4636" y="6307"/>
                  </a:cubicBezTo>
                  <a:lnTo>
                    <a:pt x="4655" y="6287"/>
                  </a:lnTo>
                  <a:cubicBezTo>
                    <a:pt x="4675" y="6247"/>
                    <a:pt x="4715" y="6207"/>
                    <a:pt x="4735" y="6168"/>
                  </a:cubicBezTo>
                  <a:cubicBezTo>
                    <a:pt x="4755" y="6108"/>
                    <a:pt x="4815" y="6068"/>
                    <a:pt x="4834" y="5988"/>
                  </a:cubicBezTo>
                  <a:cubicBezTo>
                    <a:pt x="4854" y="5949"/>
                    <a:pt x="4874" y="5889"/>
                    <a:pt x="4874" y="5869"/>
                  </a:cubicBezTo>
                  <a:lnTo>
                    <a:pt x="4874" y="5849"/>
                  </a:lnTo>
                  <a:cubicBezTo>
                    <a:pt x="4874" y="5809"/>
                    <a:pt x="4914" y="5790"/>
                    <a:pt x="4914" y="5770"/>
                  </a:cubicBezTo>
                  <a:lnTo>
                    <a:pt x="4914" y="5750"/>
                  </a:lnTo>
                  <a:lnTo>
                    <a:pt x="4914" y="5710"/>
                  </a:lnTo>
                  <a:cubicBezTo>
                    <a:pt x="4914" y="5690"/>
                    <a:pt x="4934" y="5670"/>
                    <a:pt x="4934" y="5650"/>
                  </a:cubicBezTo>
                  <a:lnTo>
                    <a:pt x="4934" y="5611"/>
                  </a:lnTo>
                  <a:lnTo>
                    <a:pt x="4934" y="5591"/>
                  </a:lnTo>
                  <a:cubicBezTo>
                    <a:pt x="4934" y="5571"/>
                    <a:pt x="4934" y="5551"/>
                    <a:pt x="4954" y="5511"/>
                  </a:cubicBezTo>
                  <a:lnTo>
                    <a:pt x="4954" y="5491"/>
                  </a:lnTo>
                  <a:lnTo>
                    <a:pt x="4954" y="5451"/>
                  </a:lnTo>
                  <a:lnTo>
                    <a:pt x="4954" y="5392"/>
                  </a:lnTo>
                  <a:lnTo>
                    <a:pt x="4954" y="5372"/>
                  </a:lnTo>
                  <a:lnTo>
                    <a:pt x="4954" y="5312"/>
                  </a:lnTo>
                  <a:lnTo>
                    <a:pt x="4954" y="5272"/>
                  </a:lnTo>
                  <a:lnTo>
                    <a:pt x="4954" y="5252"/>
                  </a:lnTo>
                  <a:lnTo>
                    <a:pt x="4954" y="5173"/>
                  </a:lnTo>
                  <a:lnTo>
                    <a:pt x="4954" y="5113"/>
                  </a:lnTo>
                  <a:lnTo>
                    <a:pt x="4954" y="4994"/>
                  </a:lnTo>
                  <a:cubicBezTo>
                    <a:pt x="4874" y="4894"/>
                    <a:pt x="4874" y="4855"/>
                    <a:pt x="4874" y="4815"/>
                  </a:cubicBezTo>
                  <a:lnTo>
                    <a:pt x="4874" y="4755"/>
                  </a:lnTo>
                  <a:lnTo>
                    <a:pt x="4874" y="4695"/>
                  </a:lnTo>
                  <a:lnTo>
                    <a:pt x="4874" y="4656"/>
                  </a:lnTo>
                  <a:lnTo>
                    <a:pt x="4874" y="4596"/>
                  </a:lnTo>
                  <a:lnTo>
                    <a:pt x="4874" y="4576"/>
                  </a:lnTo>
                  <a:lnTo>
                    <a:pt x="4874" y="4497"/>
                  </a:lnTo>
                  <a:lnTo>
                    <a:pt x="4874" y="4457"/>
                  </a:lnTo>
                  <a:lnTo>
                    <a:pt x="4874" y="4417"/>
                  </a:lnTo>
                  <a:cubicBezTo>
                    <a:pt x="4874" y="4377"/>
                    <a:pt x="4874" y="4317"/>
                    <a:pt x="4854" y="4298"/>
                  </a:cubicBezTo>
                  <a:lnTo>
                    <a:pt x="4854" y="4278"/>
                  </a:lnTo>
                  <a:cubicBezTo>
                    <a:pt x="4854" y="4258"/>
                    <a:pt x="4854" y="4198"/>
                    <a:pt x="4834" y="4178"/>
                  </a:cubicBezTo>
                  <a:lnTo>
                    <a:pt x="4834" y="4158"/>
                  </a:lnTo>
                  <a:lnTo>
                    <a:pt x="4834" y="4099"/>
                  </a:lnTo>
                  <a:cubicBezTo>
                    <a:pt x="4834" y="4079"/>
                    <a:pt x="4834" y="4059"/>
                    <a:pt x="4815" y="4019"/>
                  </a:cubicBezTo>
                  <a:lnTo>
                    <a:pt x="4815" y="3999"/>
                  </a:lnTo>
                  <a:cubicBezTo>
                    <a:pt x="4815" y="3979"/>
                    <a:pt x="4815" y="3959"/>
                    <a:pt x="4775" y="3959"/>
                  </a:cubicBezTo>
                  <a:lnTo>
                    <a:pt x="4775" y="3900"/>
                  </a:lnTo>
                  <a:cubicBezTo>
                    <a:pt x="4775" y="3880"/>
                    <a:pt x="4775" y="3880"/>
                    <a:pt x="4755" y="3860"/>
                  </a:cubicBezTo>
                  <a:cubicBezTo>
                    <a:pt x="4755" y="3820"/>
                    <a:pt x="4755" y="3800"/>
                    <a:pt x="4735" y="3800"/>
                  </a:cubicBezTo>
                  <a:lnTo>
                    <a:pt x="4735" y="3780"/>
                  </a:lnTo>
                  <a:cubicBezTo>
                    <a:pt x="4735" y="3760"/>
                    <a:pt x="4715" y="3721"/>
                    <a:pt x="4715" y="3701"/>
                  </a:cubicBezTo>
                  <a:cubicBezTo>
                    <a:pt x="4715" y="3681"/>
                    <a:pt x="4715" y="3681"/>
                    <a:pt x="4675" y="3661"/>
                  </a:cubicBezTo>
                  <a:lnTo>
                    <a:pt x="4675" y="3621"/>
                  </a:lnTo>
                  <a:cubicBezTo>
                    <a:pt x="4655" y="3581"/>
                    <a:pt x="4655" y="3522"/>
                    <a:pt x="4636" y="3502"/>
                  </a:cubicBezTo>
                  <a:lnTo>
                    <a:pt x="4636" y="3482"/>
                  </a:lnTo>
                  <a:cubicBezTo>
                    <a:pt x="4616" y="3462"/>
                    <a:pt x="4616" y="3402"/>
                    <a:pt x="4576" y="3383"/>
                  </a:cubicBezTo>
                  <a:lnTo>
                    <a:pt x="4576" y="3363"/>
                  </a:lnTo>
                  <a:cubicBezTo>
                    <a:pt x="4576" y="3323"/>
                    <a:pt x="4576" y="3323"/>
                    <a:pt x="4556" y="3303"/>
                  </a:cubicBezTo>
                  <a:cubicBezTo>
                    <a:pt x="4556" y="3283"/>
                    <a:pt x="4536" y="3263"/>
                    <a:pt x="4536" y="3223"/>
                  </a:cubicBezTo>
                  <a:cubicBezTo>
                    <a:pt x="4536" y="3204"/>
                    <a:pt x="4536" y="3204"/>
                    <a:pt x="4516" y="3184"/>
                  </a:cubicBezTo>
                  <a:cubicBezTo>
                    <a:pt x="4516" y="3164"/>
                    <a:pt x="4476" y="3164"/>
                    <a:pt x="4476" y="3124"/>
                  </a:cubicBezTo>
                  <a:cubicBezTo>
                    <a:pt x="4476" y="3124"/>
                    <a:pt x="4476" y="3104"/>
                    <a:pt x="4457" y="3104"/>
                  </a:cubicBezTo>
                  <a:cubicBezTo>
                    <a:pt x="4457" y="3084"/>
                    <a:pt x="4437" y="3064"/>
                    <a:pt x="4437" y="3024"/>
                  </a:cubicBezTo>
                  <a:cubicBezTo>
                    <a:pt x="4437" y="3005"/>
                    <a:pt x="4437" y="3005"/>
                    <a:pt x="4417" y="2985"/>
                  </a:cubicBezTo>
                  <a:lnTo>
                    <a:pt x="4417" y="2965"/>
                  </a:lnTo>
                  <a:cubicBezTo>
                    <a:pt x="4377" y="2905"/>
                    <a:pt x="4357" y="2885"/>
                    <a:pt x="4357" y="2826"/>
                  </a:cubicBezTo>
                  <a:cubicBezTo>
                    <a:pt x="4357" y="2806"/>
                    <a:pt x="4357" y="2806"/>
                    <a:pt x="4337" y="2806"/>
                  </a:cubicBezTo>
                  <a:cubicBezTo>
                    <a:pt x="4317" y="2786"/>
                    <a:pt x="4317" y="2726"/>
                    <a:pt x="4277" y="2706"/>
                  </a:cubicBezTo>
                  <a:lnTo>
                    <a:pt x="4277" y="2686"/>
                  </a:lnTo>
                  <a:cubicBezTo>
                    <a:pt x="4258" y="2666"/>
                    <a:pt x="4258" y="2627"/>
                    <a:pt x="4238" y="2607"/>
                  </a:cubicBezTo>
                  <a:cubicBezTo>
                    <a:pt x="4238" y="2587"/>
                    <a:pt x="4218" y="2567"/>
                    <a:pt x="4218" y="2527"/>
                  </a:cubicBezTo>
                  <a:cubicBezTo>
                    <a:pt x="4178" y="2467"/>
                    <a:pt x="4138" y="2408"/>
                    <a:pt x="4079" y="2328"/>
                  </a:cubicBezTo>
                  <a:lnTo>
                    <a:pt x="4079" y="2308"/>
                  </a:lnTo>
                  <a:lnTo>
                    <a:pt x="4079" y="2288"/>
                  </a:lnTo>
                  <a:cubicBezTo>
                    <a:pt x="4039" y="2189"/>
                    <a:pt x="3959" y="2090"/>
                    <a:pt x="3919" y="2010"/>
                  </a:cubicBezTo>
                  <a:lnTo>
                    <a:pt x="3919" y="1990"/>
                  </a:lnTo>
                  <a:cubicBezTo>
                    <a:pt x="3919" y="1990"/>
                    <a:pt x="3919" y="1970"/>
                    <a:pt x="3880" y="1970"/>
                  </a:cubicBezTo>
                  <a:lnTo>
                    <a:pt x="3740" y="1731"/>
                  </a:lnTo>
                  <a:lnTo>
                    <a:pt x="3720" y="1712"/>
                  </a:lnTo>
                  <a:cubicBezTo>
                    <a:pt x="3681" y="1672"/>
                    <a:pt x="3641" y="1632"/>
                    <a:pt x="3621" y="1592"/>
                  </a:cubicBezTo>
                  <a:cubicBezTo>
                    <a:pt x="3581" y="1572"/>
                    <a:pt x="3561" y="1513"/>
                    <a:pt x="3541" y="1493"/>
                  </a:cubicBezTo>
                  <a:lnTo>
                    <a:pt x="3522" y="1473"/>
                  </a:lnTo>
                  <a:cubicBezTo>
                    <a:pt x="3482" y="1413"/>
                    <a:pt x="3442" y="1393"/>
                    <a:pt x="3422" y="1334"/>
                  </a:cubicBezTo>
                  <a:lnTo>
                    <a:pt x="3382" y="1314"/>
                  </a:lnTo>
                  <a:lnTo>
                    <a:pt x="3323" y="1234"/>
                  </a:lnTo>
                  <a:lnTo>
                    <a:pt x="3323" y="1214"/>
                  </a:lnTo>
                  <a:lnTo>
                    <a:pt x="3263" y="1174"/>
                  </a:lnTo>
                  <a:lnTo>
                    <a:pt x="3223" y="1115"/>
                  </a:lnTo>
                  <a:lnTo>
                    <a:pt x="3183" y="1095"/>
                  </a:lnTo>
                  <a:lnTo>
                    <a:pt x="3144" y="1035"/>
                  </a:lnTo>
                  <a:lnTo>
                    <a:pt x="3084" y="995"/>
                  </a:lnTo>
                  <a:lnTo>
                    <a:pt x="3064" y="976"/>
                  </a:lnTo>
                  <a:lnTo>
                    <a:pt x="3024" y="916"/>
                  </a:lnTo>
                  <a:cubicBezTo>
                    <a:pt x="2984" y="916"/>
                    <a:pt x="2984" y="896"/>
                    <a:pt x="2965" y="896"/>
                  </a:cubicBezTo>
                  <a:lnTo>
                    <a:pt x="2945" y="876"/>
                  </a:lnTo>
                  <a:lnTo>
                    <a:pt x="2885" y="816"/>
                  </a:lnTo>
                  <a:lnTo>
                    <a:pt x="2865" y="796"/>
                  </a:lnTo>
                  <a:lnTo>
                    <a:pt x="2845" y="777"/>
                  </a:lnTo>
                  <a:lnTo>
                    <a:pt x="2786" y="717"/>
                  </a:lnTo>
                  <a:lnTo>
                    <a:pt x="2766" y="697"/>
                  </a:lnTo>
                  <a:cubicBezTo>
                    <a:pt x="2746" y="697"/>
                    <a:pt x="2746" y="677"/>
                    <a:pt x="2726" y="677"/>
                  </a:cubicBezTo>
                  <a:lnTo>
                    <a:pt x="2666" y="617"/>
                  </a:lnTo>
                  <a:cubicBezTo>
                    <a:pt x="2666" y="617"/>
                    <a:pt x="2646" y="617"/>
                    <a:pt x="2646" y="598"/>
                  </a:cubicBezTo>
                  <a:cubicBezTo>
                    <a:pt x="2626" y="578"/>
                    <a:pt x="2587" y="578"/>
                    <a:pt x="2587" y="538"/>
                  </a:cubicBezTo>
                  <a:cubicBezTo>
                    <a:pt x="2567" y="538"/>
                    <a:pt x="2567" y="518"/>
                    <a:pt x="2547" y="518"/>
                  </a:cubicBezTo>
                  <a:cubicBezTo>
                    <a:pt x="2527" y="498"/>
                    <a:pt x="2467" y="478"/>
                    <a:pt x="2447" y="438"/>
                  </a:cubicBezTo>
                  <a:cubicBezTo>
                    <a:pt x="2427" y="419"/>
                    <a:pt x="2368" y="399"/>
                    <a:pt x="2348" y="379"/>
                  </a:cubicBezTo>
                  <a:cubicBezTo>
                    <a:pt x="2348" y="379"/>
                    <a:pt x="2328" y="379"/>
                    <a:pt x="2328" y="339"/>
                  </a:cubicBezTo>
                  <a:cubicBezTo>
                    <a:pt x="2288" y="319"/>
                    <a:pt x="2268" y="319"/>
                    <a:pt x="2248" y="299"/>
                  </a:cubicBezTo>
                  <a:cubicBezTo>
                    <a:pt x="2248" y="299"/>
                    <a:pt x="2229" y="299"/>
                    <a:pt x="2229" y="279"/>
                  </a:cubicBezTo>
                  <a:cubicBezTo>
                    <a:pt x="2189" y="279"/>
                    <a:pt x="2189" y="239"/>
                    <a:pt x="2169" y="239"/>
                  </a:cubicBezTo>
                  <a:cubicBezTo>
                    <a:pt x="2169" y="239"/>
                    <a:pt x="2149" y="239"/>
                    <a:pt x="2149" y="220"/>
                  </a:cubicBezTo>
                  <a:cubicBezTo>
                    <a:pt x="2129" y="220"/>
                    <a:pt x="2129" y="200"/>
                    <a:pt x="2089" y="200"/>
                  </a:cubicBezTo>
                  <a:cubicBezTo>
                    <a:pt x="2069" y="200"/>
                    <a:pt x="2069" y="200"/>
                    <a:pt x="2050" y="180"/>
                  </a:cubicBezTo>
                  <a:lnTo>
                    <a:pt x="2030" y="180"/>
                  </a:lnTo>
                  <a:cubicBezTo>
                    <a:pt x="1990" y="140"/>
                    <a:pt x="1950" y="140"/>
                    <a:pt x="1930" y="120"/>
                  </a:cubicBezTo>
                  <a:cubicBezTo>
                    <a:pt x="1890" y="100"/>
                    <a:pt x="1851" y="100"/>
                    <a:pt x="1831" y="80"/>
                  </a:cubicBezTo>
                  <a:lnTo>
                    <a:pt x="1791" y="80"/>
                  </a:lnTo>
                  <a:cubicBezTo>
                    <a:pt x="1771" y="80"/>
                    <a:pt x="1771" y="80"/>
                    <a:pt x="1751" y="41"/>
                  </a:cubicBezTo>
                  <a:cubicBezTo>
                    <a:pt x="1731" y="41"/>
                    <a:pt x="1731" y="41"/>
                    <a:pt x="1691" y="21"/>
                  </a:cubicBezTo>
                  <a:lnTo>
                    <a:pt x="1672" y="21"/>
                  </a:lnTo>
                  <a:cubicBezTo>
                    <a:pt x="1652" y="21"/>
                    <a:pt x="1652" y="21"/>
                    <a:pt x="1632" y="1"/>
                  </a:cubicBezTo>
                  <a:close/>
                  <a:moveTo>
                    <a:pt x="3934" y="6818"/>
                  </a:moveTo>
                  <a:lnTo>
                    <a:pt x="3860" y="6864"/>
                  </a:lnTo>
                  <a:cubicBezTo>
                    <a:pt x="3894" y="6852"/>
                    <a:pt x="3915" y="6835"/>
                    <a:pt x="3934" y="6818"/>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7"/>
            <p:cNvSpPr/>
            <p:nvPr/>
          </p:nvSpPr>
          <p:spPr>
            <a:xfrm>
              <a:off x="5731101" y="3341252"/>
              <a:ext cx="177410" cy="227575"/>
            </a:xfrm>
            <a:custGeom>
              <a:rect b="b" l="l" r="r" t="t"/>
              <a:pathLst>
                <a:path extrusionOk="0" h="6764" w="5273">
                  <a:moveTo>
                    <a:pt x="1698" y="664"/>
                  </a:moveTo>
                  <a:cubicBezTo>
                    <a:pt x="1985" y="664"/>
                    <a:pt x="2307" y="754"/>
                    <a:pt x="2647" y="943"/>
                  </a:cubicBezTo>
                  <a:cubicBezTo>
                    <a:pt x="3800" y="1620"/>
                    <a:pt x="4755" y="3271"/>
                    <a:pt x="4755" y="4603"/>
                  </a:cubicBezTo>
                  <a:cubicBezTo>
                    <a:pt x="4755" y="5550"/>
                    <a:pt x="4264" y="6105"/>
                    <a:pt x="3558" y="6105"/>
                  </a:cubicBezTo>
                  <a:cubicBezTo>
                    <a:pt x="3270" y="6105"/>
                    <a:pt x="2947" y="6013"/>
                    <a:pt x="2607" y="5817"/>
                  </a:cubicBezTo>
                  <a:cubicBezTo>
                    <a:pt x="1453" y="5141"/>
                    <a:pt x="498" y="3509"/>
                    <a:pt x="498" y="2157"/>
                  </a:cubicBezTo>
                  <a:cubicBezTo>
                    <a:pt x="498" y="1209"/>
                    <a:pt x="991" y="664"/>
                    <a:pt x="1698" y="664"/>
                  </a:cubicBezTo>
                  <a:close/>
                  <a:moveTo>
                    <a:pt x="1471" y="1"/>
                  </a:moveTo>
                  <a:cubicBezTo>
                    <a:pt x="596" y="1"/>
                    <a:pt x="1" y="682"/>
                    <a:pt x="1" y="1858"/>
                  </a:cubicBezTo>
                  <a:cubicBezTo>
                    <a:pt x="1" y="3529"/>
                    <a:pt x="1194" y="5578"/>
                    <a:pt x="2647" y="6414"/>
                  </a:cubicBezTo>
                  <a:cubicBezTo>
                    <a:pt x="3062" y="6650"/>
                    <a:pt x="3458" y="6763"/>
                    <a:pt x="3810" y="6763"/>
                  </a:cubicBezTo>
                  <a:cubicBezTo>
                    <a:pt x="4671" y="6763"/>
                    <a:pt x="5272" y="6088"/>
                    <a:pt x="5272" y="4902"/>
                  </a:cubicBezTo>
                  <a:cubicBezTo>
                    <a:pt x="5272" y="3231"/>
                    <a:pt x="4079" y="1202"/>
                    <a:pt x="2647" y="346"/>
                  </a:cubicBezTo>
                  <a:cubicBezTo>
                    <a:pt x="2223" y="112"/>
                    <a:pt x="1824" y="1"/>
                    <a:pt x="1471"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7"/>
            <p:cNvSpPr/>
            <p:nvPr/>
          </p:nvSpPr>
          <p:spPr>
            <a:xfrm>
              <a:off x="5756536" y="3338156"/>
              <a:ext cx="151302" cy="221586"/>
            </a:xfrm>
            <a:custGeom>
              <a:rect b="b" l="l" r="r" t="t"/>
              <a:pathLst>
                <a:path extrusionOk="0" fill="none" h="6586" w="4497">
                  <a:moveTo>
                    <a:pt x="1" y="259"/>
                  </a:moveTo>
                  <a:cubicBezTo>
                    <a:pt x="458" y="1"/>
                    <a:pt x="1135" y="21"/>
                    <a:pt x="1851" y="438"/>
                  </a:cubicBezTo>
                  <a:cubicBezTo>
                    <a:pt x="3303" y="1294"/>
                    <a:pt x="4497" y="3323"/>
                    <a:pt x="4497" y="4994"/>
                  </a:cubicBezTo>
                  <a:cubicBezTo>
                    <a:pt x="4497" y="5730"/>
                    <a:pt x="4238" y="6287"/>
                    <a:pt x="3880" y="6585"/>
                  </a:cubicBezTo>
                </a:path>
              </a:pathLst>
            </a:custGeom>
            <a:noFill/>
            <a:ln cap="rnd" cmpd="sng" w="2000">
              <a:solidFill>
                <a:srgbClr val="201A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7"/>
            <p:cNvSpPr/>
            <p:nvPr/>
          </p:nvSpPr>
          <p:spPr>
            <a:xfrm>
              <a:off x="5698331" y="3362683"/>
              <a:ext cx="195444" cy="204831"/>
            </a:xfrm>
            <a:custGeom>
              <a:rect b="b" l="l" r="r" t="t"/>
              <a:pathLst>
                <a:path extrusionOk="0" h="6088" w="5809">
                  <a:moveTo>
                    <a:pt x="2649" y="1"/>
                  </a:moveTo>
                  <a:cubicBezTo>
                    <a:pt x="2201" y="1"/>
                    <a:pt x="1969" y="227"/>
                    <a:pt x="1969" y="227"/>
                  </a:cubicBezTo>
                  <a:lnTo>
                    <a:pt x="0" y="3012"/>
                  </a:lnTo>
                  <a:cubicBezTo>
                    <a:pt x="0" y="3012"/>
                    <a:pt x="942" y="6087"/>
                    <a:pt x="1583" y="6087"/>
                  </a:cubicBezTo>
                  <a:cubicBezTo>
                    <a:pt x="1620" y="6087"/>
                    <a:pt x="1656" y="6077"/>
                    <a:pt x="1691" y="6055"/>
                  </a:cubicBezTo>
                  <a:cubicBezTo>
                    <a:pt x="2347" y="5677"/>
                    <a:pt x="4635" y="5478"/>
                    <a:pt x="5113" y="5339"/>
                  </a:cubicBezTo>
                  <a:cubicBezTo>
                    <a:pt x="5570" y="5180"/>
                    <a:pt x="5709" y="4285"/>
                    <a:pt x="5709" y="4285"/>
                  </a:cubicBezTo>
                  <a:cubicBezTo>
                    <a:pt x="5809" y="2196"/>
                    <a:pt x="4197" y="724"/>
                    <a:pt x="4197" y="724"/>
                  </a:cubicBezTo>
                  <a:cubicBezTo>
                    <a:pt x="3539" y="156"/>
                    <a:pt x="3020" y="1"/>
                    <a:pt x="2649" y="1"/>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7"/>
            <p:cNvSpPr/>
            <p:nvPr/>
          </p:nvSpPr>
          <p:spPr>
            <a:xfrm>
              <a:off x="5674208" y="3660773"/>
              <a:ext cx="36875" cy="25469"/>
            </a:xfrm>
            <a:custGeom>
              <a:rect b="b" l="l" r="r" t="t"/>
              <a:pathLst>
                <a:path extrusionOk="0" h="757" w="1096">
                  <a:moveTo>
                    <a:pt x="1" y="0"/>
                  </a:moveTo>
                  <a:lnTo>
                    <a:pt x="1" y="0"/>
                  </a:lnTo>
                  <a:cubicBezTo>
                    <a:pt x="21" y="80"/>
                    <a:pt x="81" y="159"/>
                    <a:pt x="120" y="179"/>
                  </a:cubicBezTo>
                  <a:lnTo>
                    <a:pt x="1095" y="756"/>
                  </a:lnTo>
                  <a:cubicBezTo>
                    <a:pt x="1055" y="696"/>
                    <a:pt x="996" y="657"/>
                    <a:pt x="976" y="577"/>
                  </a:cubicBezTo>
                  <a:lnTo>
                    <a:pt x="1"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7"/>
            <p:cNvSpPr/>
            <p:nvPr/>
          </p:nvSpPr>
          <p:spPr>
            <a:xfrm>
              <a:off x="5674208" y="3660773"/>
              <a:ext cx="36875" cy="25469"/>
            </a:xfrm>
            <a:custGeom>
              <a:rect b="b" l="l" r="r" t="t"/>
              <a:pathLst>
                <a:path extrusionOk="0" h="757" w="1096">
                  <a:moveTo>
                    <a:pt x="1" y="0"/>
                  </a:moveTo>
                  <a:lnTo>
                    <a:pt x="1" y="0"/>
                  </a:lnTo>
                  <a:cubicBezTo>
                    <a:pt x="21" y="80"/>
                    <a:pt x="81" y="159"/>
                    <a:pt x="120" y="179"/>
                  </a:cubicBezTo>
                  <a:lnTo>
                    <a:pt x="1095" y="756"/>
                  </a:lnTo>
                  <a:cubicBezTo>
                    <a:pt x="1055" y="696"/>
                    <a:pt x="996" y="657"/>
                    <a:pt x="976" y="577"/>
                  </a:cubicBezTo>
                  <a:lnTo>
                    <a:pt x="1"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7"/>
            <p:cNvSpPr/>
            <p:nvPr/>
          </p:nvSpPr>
          <p:spPr>
            <a:xfrm>
              <a:off x="5654156" y="3581103"/>
              <a:ext cx="52890" cy="98445"/>
            </a:xfrm>
            <a:custGeom>
              <a:rect b="b" l="l" r="r" t="t"/>
              <a:pathLst>
                <a:path extrusionOk="0" h="2926" w="1572">
                  <a:moveTo>
                    <a:pt x="0" y="1"/>
                  </a:moveTo>
                  <a:lnTo>
                    <a:pt x="617" y="2368"/>
                  </a:lnTo>
                  <a:lnTo>
                    <a:pt x="1572" y="2925"/>
                  </a:lnTo>
                  <a:lnTo>
                    <a:pt x="955" y="578"/>
                  </a:lnTo>
                  <a:lnTo>
                    <a:pt x="0" y="1"/>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7"/>
            <p:cNvSpPr/>
            <p:nvPr/>
          </p:nvSpPr>
          <p:spPr>
            <a:xfrm>
              <a:off x="5654156" y="3555668"/>
              <a:ext cx="62950" cy="44882"/>
            </a:xfrm>
            <a:custGeom>
              <a:rect b="b" l="l" r="r" t="t"/>
              <a:pathLst>
                <a:path extrusionOk="0" h="1334" w="1871">
                  <a:moveTo>
                    <a:pt x="895" y="1"/>
                  </a:moveTo>
                  <a:lnTo>
                    <a:pt x="0" y="757"/>
                  </a:lnTo>
                  <a:lnTo>
                    <a:pt x="955" y="1334"/>
                  </a:lnTo>
                  <a:lnTo>
                    <a:pt x="1870" y="558"/>
                  </a:lnTo>
                  <a:lnTo>
                    <a:pt x="895" y="1"/>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7"/>
            <p:cNvSpPr/>
            <p:nvPr/>
          </p:nvSpPr>
          <p:spPr>
            <a:xfrm>
              <a:off x="5686287" y="3574408"/>
              <a:ext cx="53563" cy="112744"/>
            </a:xfrm>
            <a:custGeom>
              <a:rect b="b" l="l" r="r" t="t"/>
              <a:pathLst>
                <a:path extrusionOk="0" h="3351" w="1592">
                  <a:moveTo>
                    <a:pt x="915" y="1"/>
                  </a:moveTo>
                  <a:lnTo>
                    <a:pt x="0" y="777"/>
                  </a:lnTo>
                  <a:lnTo>
                    <a:pt x="617" y="3144"/>
                  </a:lnTo>
                  <a:cubicBezTo>
                    <a:pt x="662" y="3280"/>
                    <a:pt x="758" y="3351"/>
                    <a:pt x="881" y="3351"/>
                  </a:cubicBezTo>
                  <a:cubicBezTo>
                    <a:pt x="974" y="3351"/>
                    <a:pt x="1082" y="3310"/>
                    <a:pt x="1194" y="3224"/>
                  </a:cubicBezTo>
                  <a:cubicBezTo>
                    <a:pt x="1432" y="2985"/>
                    <a:pt x="1591" y="2627"/>
                    <a:pt x="1532" y="2368"/>
                  </a:cubicBezTo>
                  <a:lnTo>
                    <a:pt x="915" y="1"/>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7"/>
            <p:cNvSpPr/>
            <p:nvPr/>
          </p:nvSpPr>
          <p:spPr>
            <a:xfrm>
              <a:off x="5654156" y="3574408"/>
              <a:ext cx="62950" cy="26142"/>
            </a:xfrm>
            <a:custGeom>
              <a:rect b="b" l="l" r="r" t="t"/>
              <a:pathLst>
                <a:path extrusionOk="0" fill="none" h="777" w="1871">
                  <a:moveTo>
                    <a:pt x="0" y="200"/>
                  </a:moveTo>
                  <a:lnTo>
                    <a:pt x="955" y="777"/>
                  </a:lnTo>
                  <a:lnTo>
                    <a:pt x="1870" y="1"/>
                  </a:lnTo>
                </a:path>
              </a:pathLst>
            </a:custGeom>
            <a:noFill/>
            <a:ln cap="rnd" cmpd="sng" w="1500">
              <a:solidFill>
                <a:srgbClr val="201A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7"/>
            <p:cNvSpPr/>
            <p:nvPr/>
          </p:nvSpPr>
          <p:spPr>
            <a:xfrm>
              <a:off x="5686287" y="3600516"/>
              <a:ext cx="30146" cy="89058"/>
            </a:xfrm>
            <a:custGeom>
              <a:rect b="b" l="l" r="r" t="t"/>
              <a:pathLst>
                <a:path extrusionOk="0" fill="none" h="2647" w="896">
                  <a:moveTo>
                    <a:pt x="0" y="1"/>
                  </a:moveTo>
                  <a:lnTo>
                    <a:pt x="617" y="2368"/>
                  </a:lnTo>
                  <a:cubicBezTo>
                    <a:pt x="617" y="2368"/>
                    <a:pt x="716" y="2646"/>
                    <a:pt x="895" y="2587"/>
                  </a:cubicBezTo>
                </a:path>
              </a:pathLst>
            </a:custGeom>
            <a:noFill/>
            <a:ln cap="rnd" cmpd="sng" w="2000">
              <a:solidFill>
                <a:srgbClr val="201A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7"/>
            <p:cNvSpPr/>
            <p:nvPr/>
          </p:nvSpPr>
          <p:spPr>
            <a:xfrm>
              <a:off x="5636729" y="3468663"/>
              <a:ext cx="133234" cy="141948"/>
            </a:xfrm>
            <a:custGeom>
              <a:rect b="b" l="l" r="r" t="t"/>
              <a:pathLst>
                <a:path extrusionOk="0" h="4219" w="3960">
                  <a:moveTo>
                    <a:pt x="20" y="1144"/>
                  </a:moveTo>
                  <a:lnTo>
                    <a:pt x="20" y="1144"/>
                  </a:lnTo>
                  <a:cubicBezTo>
                    <a:pt x="12" y="1147"/>
                    <a:pt x="6" y="1150"/>
                    <a:pt x="1" y="1155"/>
                  </a:cubicBezTo>
                  <a:lnTo>
                    <a:pt x="20" y="1144"/>
                  </a:lnTo>
                  <a:close/>
                  <a:moveTo>
                    <a:pt x="2070" y="1"/>
                  </a:moveTo>
                  <a:cubicBezTo>
                    <a:pt x="2050" y="1"/>
                    <a:pt x="2010" y="1"/>
                    <a:pt x="1990" y="21"/>
                  </a:cubicBezTo>
                  <a:cubicBezTo>
                    <a:pt x="1970" y="21"/>
                    <a:pt x="1911" y="41"/>
                    <a:pt x="1891" y="61"/>
                  </a:cubicBezTo>
                  <a:lnTo>
                    <a:pt x="20" y="1144"/>
                  </a:lnTo>
                  <a:lnTo>
                    <a:pt x="20" y="1144"/>
                  </a:lnTo>
                  <a:cubicBezTo>
                    <a:pt x="46" y="1134"/>
                    <a:pt x="85" y="1130"/>
                    <a:pt x="100" y="1115"/>
                  </a:cubicBezTo>
                  <a:cubicBezTo>
                    <a:pt x="120" y="1115"/>
                    <a:pt x="160" y="1095"/>
                    <a:pt x="180" y="1095"/>
                  </a:cubicBezTo>
                  <a:lnTo>
                    <a:pt x="419" y="1095"/>
                  </a:lnTo>
                  <a:cubicBezTo>
                    <a:pt x="459" y="1095"/>
                    <a:pt x="498" y="1095"/>
                    <a:pt x="518" y="1115"/>
                  </a:cubicBezTo>
                  <a:cubicBezTo>
                    <a:pt x="558" y="1115"/>
                    <a:pt x="598" y="1135"/>
                    <a:pt x="618" y="1135"/>
                  </a:cubicBezTo>
                  <a:cubicBezTo>
                    <a:pt x="677" y="1155"/>
                    <a:pt x="697" y="1155"/>
                    <a:pt x="757" y="1194"/>
                  </a:cubicBezTo>
                  <a:cubicBezTo>
                    <a:pt x="797" y="1214"/>
                    <a:pt x="817" y="1234"/>
                    <a:pt x="876" y="1254"/>
                  </a:cubicBezTo>
                  <a:cubicBezTo>
                    <a:pt x="916" y="1294"/>
                    <a:pt x="956" y="1314"/>
                    <a:pt x="996" y="1334"/>
                  </a:cubicBezTo>
                  <a:cubicBezTo>
                    <a:pt x="1055" y="1354"/>
                    <a:pt x="1075" y="1393"/>
                    <a:pt x="1115" y="1413"/>
                  </a:cubicBezTo>
                  <a:lnTo>
                    <a:pt x="1155" y="1413"/>
                  </a:lnTo>
                  <a:cubicBezTo>
                    <a:pt x="1175" y="1433"/>
                    <a:pt x="1214" y="1453"/>
                    <a:pt x="1254" y="1513"/>
                  </a:cubicBezTo>
                  <a:lnTo>
                    <a:pt x="1354" y="1612"/>
                  </a:lnTo>
                  <a:cubicBezTo>
                    <a:pt x="1374" y="1652"/>
                    <a:pt x="1413" y="1692"/>
                    <a:pt x="1453" y="1732"/>
                  </a:cubicBezTo>
                  <a:cubicBezTo>
                    <a:pt x="1473" y="1791"/>
                    <a:pt x="1513" y="1811"/>
                    <a:pt x="1553" y="1851"/>
                  </a:cubicBezTo>
                  <a:cubicBezTo>
                    <a:pt x="1573" y="1911"/>
                    <a:pt x="1592" y="1930"/>
                    <a:pt x="1612" y="1990"/>
                  </a:cubicBezTo>
                  <a:cubicBezTo>
                    <a:pt x="1652" y="2010"/>
                    <a:pt x="1652" y="2030"/>
                    <a:pt x="1672" y="2050"/>
                  </a:cubicBezTo>
                  <a:cubicBezTo>
                    <a:pt x="1692" y="2090"/>
                    <a:pt x="1692" y="2110"/>
                    <a:pt x="1712" y="2129"/>
                  </a:cubicBezTo>
                  <a:lnTo>
                    <a:pt x="1752" y="2149"/>
                  </a:lnTo>
                  <a:cubicBezTo>
                    <a:pt x="1771" y="2209"/>
                    <a:pt x="1791" y="2229"/>
                    <a:pt x="1811" y="2289"/>
                  </a:cubicBezTo>
                  <a:lnTo>
                    <a:pt x="1811" y="2308"/>
                  </a:lnTo>
                  <a:lnTo>
                    <a:pt x="1891" y="2448"/>
                  </a:lnTo>
                  <a:cubicBezTo>
                    <a:pt x="1911" y="2507"/>
                    <a:pt x="1950" y="2547"/>
                    <a:pt x="1950" y="2607"/>
                  </a:cubicBezTo>
                  <a:cubicBezTo>
                    <a:pt x="1970" y="2647"/>
                    <a:pt x="1970" y="2706"/>
                    <a:pt x="1990" y="2746"/>
                  </a:cubicBezTo>
                  <a:cubicBezTo>
                    <a:pt x="2010" y="2806"/>
                    <a:pt x="2010" y="2846"/>
                    <a:pt x="2050" y="2905"/>
                  </a:cubicBezTo>
                  <a:lnTo>
                    <a:pt x="2050" y="2925"/>
                  </a:lnTo>
                  <a:cubicBezTo>
                    <a:pt x="2050" y="2985"/>
                    <a:pt x="2070" y="3025"/>
                    <a:pt x="2070" y="3084"/>
                  </a:cubicBezTo>
                  <a:cubicBezTo>
                    <a:pt x="2070" y="3124"/>
                    <a:pt x="2090" y="3184"/>
                    <a:pt x="2090" y="3224"/>
                  </a:cubicBezTo>
                  <a:lnTo>
                    <a:pt x="2090" y="3383"/>
                  </a:lnTo>
                  <a:lnTo>
                    <a:pt x="2090" y="3522"/>
                  </a:lnTo>
                  <a:cubicBezTo>
                    <a:pt x="2090" y="3582"/>
                    <a:pt x="2090" y="3601"/>
                    <a:pt x="2070" y="3641"/>
                  </a:cubicBezTo>
                  <a:lnTo>
                    <a:pt x="2070" y="3681"/>
                  </a:lnTo>
                  <a:cubicBezTo>
                    <a:pt x="2070" y="3701"/>
                    <a:pt x="2050" y="3741"/>
                    <a:pt x="2050" y="3781"/>
                  </a:cubicBezTo>
                  <a:lnTo>
                    <a:pt x="2050" y="3800"/>
                  </a:lnTo>
                  <a:cubicBezTo>
                    <a:pt x="2050" y="3820"/>
                    <a:pt x="2010" y="3840"/>
                    <a:pt x="2010" y="3900"/>
                  </a:cubicBezTo>
                  <a:cubicBezTo>
                    <a:pt x="1990" y="3920"/>
                    <a:pt x="1990" y="3979"/>
                    <a:pt x="1970" y="3999"/>
                  </a:cubicBezTo>
                  <a:cubicBezTo>
                    <a:pt x="1950" y="4019"/>
                    <a:pt x="1950" y="4039"/>
                    <a:pt x="1911" y="4079"/>
                  </a:cubicBezTo>
                  <a:lnTo>
                    <a:pt x="1891" y="4099"/>
                  </a:lnTo>
                  <a:lnTo>
                    <a:pt x="1851" y="4139"/>
                  </a:lnTo>
                  <a:cubicBezTo>
                    <a:pt x="1851" y="4139"/>
                    <a:pt x="1811" y="4139"/>
                    <a:pt x="1811" y="4178"/>
                  </a:cubicBezTo>
                  <a:cubicBezTo>
                    <a:pt x="1791" y="4198"/>
                    <a:pt x="1771" y="4198"/>
                    <a:pt x="1752" y="4218"/>
                  </a:cubicBezTo>
                  <a:lnTo>
                    <a:pt x="3641" y="3124"/>
                  </a:lnTo>
                  <a:cubicBezTo>
                    <a:pt x="3661" y="3104"/>
                    <a:pt x="3681" y="3104"/>
                    <a:pt x="3701" y="3084"/>
                  </a:cubicBezTo>
                  <a:cubicBezTo>
                    <a:pt x="3701" y="3084"/>
                    <a:pt x="3741" y="3084"/>
                    <a:pt x="3741" y="3044"/>
                  </a:cubicBezTo>
                  <a:lnTo>
                    <a:pt x="3781" y="3005"/>
                  </a:lnTo>
                  <a:lnTo>
                    <a:pt x="3800" y="2985"/>
                  </a:lnTo>
                  <a:cubicBezTo>
                    <a:pt x="3840" y="2945"/>
                    <a:pt x="3840" y="2925"/>
                    <a:pt x="3860" y="2905"/>
                  </a:cubicBezTo>
                  <a:cubicBezTo>
                    <a:pt x="3880" y="2885"/>
                    <a:pt x="3880" y="2846"/>
                    <a:pt x="3900" y="2826"/>
                  </a:cubicBezTo>
                  <a:cubicBezTo>
                    <a:pt x="3900" y="2806"/>
                    <a:pt x="3940" y="2786"/>
                    <a:pt x="3940" y="2786"/>
                  </a:cubicBezTo>
                  <a:lnTo>
                    <a:pt x="3940" y="2746"/>
                  </a:lnTo>
                  <a:lnTo>
                    <a:pt x="3940" y="2726"/>
                  </a:lnTo>
                  <a:lnTo>
                    <a:pt x="3940" y="2706"/>
                  </a:lnTo>
                  <a:cubicBezTo>
                    <a:pt x="3940" y="2686"/>
                    <a:pt x="3940" y="2647"/>
                    <a:pt x="3960" y="2627"/>
                  </a:cubicBezTo>
                  <a:lnTo>
                    <a:pt x="3960" y="2607"/>
                  </a:lnTo>
                  <a:lnTo>
                    <a:pt x="3960" y="2587"/>
                  </a:lnTo>
                  <a:lnTo>
                    <a:pt x="3960" y="2547"/>
                  </a:lnTo>
                  <a:lnTo>
                    <a:pt x="3960" y="2507"/>
                  </a:lnTo>
                  <a:lnTo>
                    <a:pt x="3960" y="2487"/>
                  </a:lnTo>
                  <a:lnTo>
                    <a:pt x="3960" y="2448"/>
                  </a:lnTo>
                  <a:lnTo>
                    <a:pt x="3960" y="2408"/>
                  </a:lnTo>
                  <a:lnTo>
                    <a:pt x="3960" y="2348"/>
                  </a:lnTo>
                  <a:cubicBezTo>
                    <a:pt x="3800" y="2149"/>
                    <a:pt x="3800" y="2129"/>
                    <a:pt x="3800" y="2129"/>
                  </a:cubicBezTo>
                  <a:lnTo>
                    <a:pt x="3800" y="2090"/>
                  </a:lnTo>
                  <a:lnTo>
                    <a:pt x="3800" y="2050"/>
                  </a:lnTo>
                  <a:lnTo>
                    <a:pt x="3800" y="2030"/>
                  </a:lnTo>
                  <a:lnTo>
                    <a:pt x="3800" y="1990"/>
                  </a:lnTo>
                  <a:lnTo>
                    <a:pt x="3800" y="1911"/>
                  </a:lnTo>
                  <a:lnTo>
                    <a:pt x="3800" y="1851"/>
                  </a:lnTo>
                  <a:cubicBezTo>
                    <a:pt x="3800" y="1831"/>
                    <a:pt x="3800" y="1811"/>
                    <a:pt x="3781" y="1791"/>
                  </a:cubicBezTo>
                  <a:lnTo>
                    <a:pt x="3781" y="1751"/>
                  </a:lnTo>
                  <a:lnTo>
                    <a:pt x="3781" y="1732"/>
                  </a:lnTo>
                  <a:lnTo>
                    <a:pt x="3781" y="1712"/>
                  </a:lnTo>
                  <a:cubicBezTo>
                    <a:pt x="3781" y="1692"/>
                    <a:pt x="3781" y="1652"/>
                    <a:pt x="3761" y="1632"/>
                  </a:cubicBezTo>
                  <a:cubicBezTo>
                    <a:pt x="3761" y="1612"/>
                    <a:pt x="3761" y="1612"/>
                    <a:pt x="3741" y="1592"/>
                  </a:cubicBezTo>
                  <a:cubicBezTo>
                    <a:pt x="3741" y="1553"/>
                    <a:pt x="3701" y="1533"/>
                    <a:pt x="3701" y="1513"/>
                  </a:cubicBezTo>
                  <a:cubicBezTo>
                    <a:pt x="3701" y="1493"/>
                    <a:pt x="3681" y="1453"/>
                    <a:pt x="3681" y="1433"/>
                  </a:cubicBezTo>
                  <a:cubicBezTo>
                    <a:pt x="3681" y="1413"/>
                    <a:pt x="3681" y="1413"/>
                    <a:pt x="3661" y="1393"/>
                  </a:cubicBezTo>
                  <a:cubicBezTo>
                    <a:pt x="3661" y="1354"/>
                    <a:pt x="3641" y="1334"/>
                    <a:pt x="3641" y="1334"/>
                  </a:cubicBezTo>
                  <a:cubicBezTo>
                    <a:pt x="3641" y="1314"/>
                    <a:pt x="3641" y="1314"/>
                    <a:pt x="3602" y="1294"/>
                  </a:cubicBezTo>
                  <a:cubicBezTo>
                    <a:pt x="3602" y="1254"/>
                    <a:pt x="3582" y="1234"/>
                    <a:pt x="3582" y="1234"/>
                  </a:cubicBezTo>
                  <a:cubicBezTo>
                    <a:pt x="3582" y="1214"/>
                    <a:pt x="3562" y="1194"/>
                    <a:pt x="3562" y="1155"/>
                  </a:cubicBezTo>
                  <a:lnTo>
                    <a:pt x="3562" y="1135"/>
                  </a:lnTo>
                  <a:cubicBezTo>
                    <a:pt x="3562" y="1115"/>
                    <a:pt x="3542" y="1115"/>
                    <a:pt x="3542" y="1095"/>
                  </a:cubicBezTo>
                  <a:cubicBezTo>
                    <a:pt x="3542" y="1055"/>
                    <a:pt x="3502" y="1035"/>
                    <a:pt x="3502" y="1015"/>
                  </a:cubicBezTo>
                  <a:cubicBezTo>
                    <a:pt x="3502" y="1015"/>
                    <a:pt x="3502" y="996"/>
                    <a:pt x="3482" y="996"/>
                  </a:cubicBezTo>
                  <a:lnTo>
                    <a:pt x="3482" y="956"/>
                  </a:lnTo>
                  <a:cubicBezTo>
                    <a:pt x="3482" y="936"/>
                    <a:pt x="3462" y="936"/>
                    <a:pt x="3462" y="916"/>
                  </a:cubicBezTo>
                  <a:cubicBezTo>
                    <a:pt x="3442" y="896"/>
                    <a:pt x="3442" y="856"/>
                    <a:pt x="3403" y="836"/>
                  </a:cubicBezTo>
                  <a:lnTo>
                    <a:pt x="3403" y="816"/>
                  </a:lnTo>
                  <a:cubicBezTo>
                    <a:pt x="3383" y="797"/>
                    <a:pt x="3363" y="737"/>
                    <a:pt x="3343" y="717"/>
                  </a:cubicBezTo>
                  <a:cubicBezTo>
                    <a:pt x="3303" y="697"/>
                    <a:pt x="3303" y="657"/>
                    <a:pt x="3283" y="637"/>
                  </a:cubicBezTo>
                  <a:cubicBezTo>
                    <a:pt x="3263" y="618"/>
                    <a:pt x="3263" y="598"/>
                    <a:pt x="3243" y="598"/>
                  </a:cubicBezTo>
                  <a:cubicBezTo>
                    <a:pt x="3204" y="558"/>
                    <a:pt x="3204" y="538"/>
                    <a:pt x="3184" y="538"/>
                  </a:cubicBezTo>
                  <a:lnTo>
                    <a:pt x="3144" y="498"/>
                  </a:lnTo>
                  <a:lnTo>
                    <a:pt x="3104" y="458"/>
                  </a:lnTo>
                  <a:lnTo>
                    <a:pt x="3064" y="419"/>
                  </a:lnTo>
                  <a:lnTo>
                    <a:pt x="3045" y="399"/>
                  </a:lnTo>
                  <a:lnTo>
                    <a:pt x="3005" y="359"/>
                  </a:lnTo>
                  <a:lnTo>
                    <a:pt x="2965" y="319"/>
                  </a:lnTo>
                  <a:lnTo>
                    <a:pt x="2945" y="299"/>
                  </a:lnTo>
                  <a:lnTo>
                    <a:pt x="2905" y="259"/>
                  </a:lnTo>
                  <a:lnTo>
                    <a:pt x="2866" y="220"/>
                  </a:lnTo>
                  <a:cubicBezTo>
                    <a:pt x="2846" y="220"/>
                    <a:pt x="2846" y="200"/>
                    <a:pt x="2806" y="200"/>
                  </a:cubicBezTo>
                  <a:cubicBezTo>
                    <a:pt x="2786" y="200"/>
                    <a:pt x="2786" y="160"/>
                    <a:pt x="2766" y="160"/>
                  </a:cubicBezTo>
                  <a:cubicBezTo>
                    <a:pt x="2746" y="160"/>
                    <a:pt x="2746" y="140"/>
                    <a:pt x="2706" y="140"/>
                  </a:cubicBezTo>
                  <a:cubicBezTo>
                    <a:pt x="2686" y="140"/>
                    <a:pt x="2686" y="120"/>
                    <a:pt x="2667" y="120"/>
                  </a:cubicBezTo>
                  <a:cubicBezTo>
                    <a:pt x="2647" y="120"/>
                    <a:pt x="2647" y="100"/>
                    <a:pt x="2607" y="100"/>
                  </a:cubicBezTo>
                  <a:cubicBezTo>
                    <a:pt x="2607" y="100"/>
                    <a:pt x="2587" y="100"/>
                    <a:pt x="2587" y="61"/>
                  </a:cubicBezTo>
                  <a:cubicBezTo>
                    <a:pt x="2567" y="61"/>
                    <a:pt x="2567" y="41"/>
                    <a:pt x="2547" y="41"/>
                  </a:cubicBezTo>
                  <a:cubicBezTo>
                    <a:pt x="2507" y="41"/>
                    <a:pt x="2507" y="21"/>
                    <a:pt x="2488" y="21"/>
                  </a:cubicBezTo>
                  <a:lnTo>
                    <a:pt x="2468" y="21"/>
                  </a:lnTo>
                  <a:cubicBezTo>
                    <a:pt x="2448" y="21"/>
                    <a:pt x="2448" y="21"/>
                    <a:pt x="2408"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7"/>
            <p:cNvSpPr/>
            <p:nvPr/>
          </p:nvSpPr>
          <p:spPr>
            <a:xfrm>
              <a:off x="5616878" y="3500928"/>
              <a:ext cx="84146" cy="108741"/>
            </a:xfrm>
            <a:custGeom>
              <a:rect b="b" l="l" r="r" t="t"/>
              <a:pathLst>
                <a:path extrusionOk="0" h="3232" w="2501">
                  <a:moveTo>
                    <a:pt x="691" y="1"/>
                  </a:moveTo>
                  <a:cubicBezTo>
                    <a:pt x="281" y="1"/>
                    <a:pt x="0" y="319"/>
                    <a:pt x="14" y="892"/>
                  </a:cubicBezTo>
                  <a:cubicBezTo>
                    <a:pt x="14" y="1688"/>
                    <a:pt x="571" y="2662"/>
                    <a:pt x="1267" y="3060"/>
                  </a:cubicBezTo>
                  <a:cubicBezTo>
                    <a:pt x="1459" y="3176"/>
                    <a:pt x="1644" y="3231"/>
                    <a:pt x="1810" y="3231"/>
                  </a:cubicBezTo>
                  <a:cubicBezTo>
                    <a:pt x="2211" y="3231"/>
                    <a:pt x="2501" y="2907"/>
                    <a:pt x="2501" y="2344"/>
                  </a:cubicBezTo>
                  <a:cubicBezTo>
                    <a:pt x="2501" y="1548"/>
                    <a:pt x="1964" y="574"/>
                    <a:pt x="1267" y="176"/>
                  </a:cubicBezTo>
                  <a:cubicBezTo>
                    <a:pt x="1061" y="58"/>
                    <a:pt x="864" y="1"/>
                    <a:pt x="691"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7"/>
            <p:cNvSpPr/>
            <p:nvPr/>
          </p:nvSpPr>
          <p:spPr>
            <a:xfrm>
              <a:off x="5626702" y="3498809"/>
              <a:ext cx="74322" cy="107092"/>
            </a:xfrm>
            <a:custGeom>
              <a:rect b="b" l="l" r="r" t="t"/>
              <a:pathLst>
                <a:path extrusionOk="0" fill="none" h="3183" w="2209">
                  <a:moveTo>
                    <a:pt x="1" y="199"/>
                  </a:moveTo>
                  <a:cubicBezTo>
                    <a:pt x="219" y="0"/>
                    <a:pt x="577" y="0"/>
                    <a:pt x="975" y="219"/>
                  </a:cubicBezTo>
                  <a:cubicBezTo>
                    <a:pt x="1672" y="617"/>
                    <a:pt x="2209" y="1591"/>
                    <a:pt x="2209" y="2387"/>
                  </a:cubicBezTo>
                  <a:cubicBezTo>
                    <a:pt x="2209" y="2785"/>
                    <a:pt x="2069" y="3044"/>
                    <a:pt x="1831" y="3183"/>
                  </a:cubicBezTo>
                </a:path>
              </a:pathLst>
            </a:custGeom>
            <a:noFill/>
            <a:ln cap="rnd" cmpd="sng" w="2000">
              <a:solidFill>
                <a:srgbClr val="201A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7"/>
            <p:cNvSpPr/>
            <p:nvPr/>
          </p:nvSpPr>
          <p:spPr>
            <a:xfrm>
              <a:off x="5622699" y="3522225"/>
              <a:ext cx="56927" cy="75668"/>
            </a:xfrm>
            <a:custGeom>
              <a:rect b="b" l="l" r="r" t="t"/>
              <a:pathLst>
                <a:path extrusionOk="0" h="2249" w="1692">
                  <a:moveTo>
                    <a:pt x="27" y="143"/>
                  </a:moveTo>
                  <a:cubicBezTo>
                    <a:pt x="17" y="146"/>
                    <a:pt x="9" y="151"/>
                    <a:pt x="0" y="159"/>
                  </a:cubicBezTo>
                  <a:lnTo>
                    <a:pt x="27" y="143"/>
                  </a:lnTo>
                  <a:close/>
                  <a:moveTo>
                    <a:pt x="319" y="0"/>
                  </a:moveTo>
                  <a:cubicBezTo>
                    <a:pt x="299" y="0"/>
                    <a:pt x="299" y="0"/>
                    <a:pt x="279" y="20"/>
                  </a:cubicBezTo>
                  <a:cubicBezTo>
                    <a:pt x="239" y="20"/>
                    <a:pt x="219" y="40"/>
                    <a:pt x="199" y="40"/>
                  </a:cubicBezTo>
                  <a:lnTo>
                    <a:pt x="27" y="143"/>
                  </a:lnTo>
                  <a:lnTo>
                    <a:pt x="27" y="143"/>
                  </a:lnTo>
                  <a:cubicBezTo>
                    <a:pt x="41" y="140"/>
                    <a:pt x="57" y="140"/>
                    <a:pt x="80" y="140"/>
                  </a:cubicBezTo>
                  <a:cubicBezTo>
                    <a:pt x="100" y="140"/>
                    <a:pt x="100" y="140"/>
                    <a:pt x="120" y="120"/>
                  </a:cubicBezTo>
                  <a:lnTo>
                    <a:pt x="378" y="120"/>
                  </a:lnTo>
                  <a:cubicBezTo>
                    <a:pt x="398" y="120"/>
                    <a:pt x="418" y="140"/>
                    <a:pt x="438" y="140"/>
                  </a:cubicBezTo>
                  <a:cubicBezTo>
                    <a:pt x="478" y="140"/>
                    <a:pt x="498" y="159"/>
                    <a:pt x="537" y="159"/>
                  </a:cubicBezTo>
                  <a:cubicBezTo>
                    <a:pt x="577" y="199"/>
                    <a:pt x="597" y="199"/>
                    <a:pt x="637" y="219"/>
                  </a:cubicBezTo>
                  <a:cubicBezTo>
                    <a:pt x="677" y="239"/>
                    <a:pt x="696" y="259"/>
                    <a:pt x="736" y="259"/>
                  </a:cubicBezTo>
                  <a:lnTo>
                    <a:pt x="816" y="338"/>
                  </a:lnTo>
                  <a:lnTo>
                    <a:pt x="895" y="418"/>
                  </a:lnTo>
                  <a:lnTo>
                    <a:pt x="975" y="498"/>
                  </a:lnTo>
                  <a:cubicBezTo>
                    <a:pt x="995" y="518"/>
                    <a:pt x="1015" y="537"/>
                    <a:pt x="1035" y="597"/>
                  </a:cubicBezTo>
                  <a:cubicBezTo>
                    <a:pt x="1074" y="617"/>
                    <a:pt x="1094" y="657"/>
                    <a:pt x="1114" y="697"/>
                  </a:cubicBezTo>
                  <a:cubicBezTo>
                    <a:pt x="1134" y="716"/>
                    <a:pt x="1174" y="736"/>
                    <a:pt x="1194" y="796"/>
                  </a:cubicBezTo>
                  <a:cubicBezTo>
                    <a:pt x="1214" y="816"/>
                    <a:pt x="1214" y="836"/>
                    <a:pt x="1234" y="836"/>
                  </a:cubicBezTo>
                  <a:cubicBezTo>
                    <a:pt x="1234" y="856"/>
                    <a:pt x="1273" y="856"/>
                    <a:pt x="1273" y="895"/>
                  </a:cubicBezTo>
                  <a:cubicBezTo>
                    <a:pt x="1273" y="895"/>
                    <a:pt x="1273" y="915"/>
                    <a:pt x="1293" y="915"/>
                  </a:cubicBezTo>
                  <a:cubicBezTo>
                    <a:pt x="1313" y="935"/>
                    <a:pt x="1313" y="955"/>
                    <a:pt x="1333" y="995"/>
                  </a:cubicBezTo>
                  <a:cubicBezTo>
                    <a:pt x="1373" y="1015"/>
                    <a:pt x="1373" y="1055"/>
                    <a:pt x="1393" y="1094"/>
                  </a:cubicBezTo>
                  <a:cubicBezTo>
                    <a:pt x="1413" y="1114"/>
                    <a:pt x="1413" y="1154"/>
                    <a:pt x="1433" y="1194"/>
                  </a:cubicBezTo>
                  <a:cubicBezTo>
                    <a:pt x="1472" y="1214"/>
                    <a:pt x="1472" y="1254"/>
                    <a:pt x="1472" y="1293"/>
                  </a:cubicBezTo>
                  <a:cubicBezTo>
                    <a:pt x="1472" y="1313"/>
                    <a:pt x="1492" y="1353"/>
                    <a:pt x="1492" y="1393"/>
                  </a:cubicBezTo>
                  <a:cubicBezTo>
                    <a:pt x="1492" y="1413"/>
                    <a:pt x="1512" y="1452"/>
                    <a:pt x="1512" y="1492"/>
                  </a:cubicBezTo>
                  <a:cubicBezTo>
                    <a:pt x="1512" y="1512"/>
                    <a:pt x="1512" y="1552"/>
                    <a:pt x="1532" y="1592"/>
                  </a:cubicBezTo>
                  <a:lnTo>
                    <a:pt x="1532" y="1691"/>
                  </a:lnTo>
                  <a:lnTo>
                    <a:pt x="1532" y="1791"/>
                  </a:lnTo>
                  <a:cubicBezTo>
                    <a:pt x="1532" y="1811"/>
                    <a:pt x="1532" y="1830"/>
                    <a:pt x="1512" y="1850"/>
                  </a:cubicBezTo>
                  <a:cubicBezTo>
                    <a:pt x="1512" y="1890"/>
                    <a:pt x="1512" y="1910"/>
                    <a:pt x="1492" y="1930"/>
                  </a:cubicBezTo>
                  <a:lnTo>
                    <a:pt x="1492" y="1950"/>
                  </a:lnTo>
                  <a:cubicBezTo>
                    <a:pt x="1492" y="1990"/>
                    <a:pt x="1472" y="2009"/>
                    <a:pt x="1472" y="2029"/>
                  </a:cubicBezTo>
                  <a:cubicBezTo>
                    <a:pt x="1472" y="2049"/>
                    <a:pt x="1433" y="2089"/>
                    <a:pt x="1433" y="2109"/>
                  </a:cubicBezTo>
                  <a:cubicBezTo>
                    <a:pt x="1433" y="2129"/>
                    <a:pt x="1413" y="2129"/>
                    <a:pt x="1413" y="2149"/>
                  </a:cubicBezTo>
                  <a:lnTo>
                    <a:pt x="1393" y="2189"/>
                  </a:lnTo>
                  <a:lnTo>
                    <a:pt x="1492" y="2129"/>
                  </a:lnTo>
                  <a:cubicBezTo>
                    <a:pt x="1512" y="2129"/>
                    <a:pt x="1512" y="2109"/>
                    <a:pt x="1532" y="2109"/>
                  </a:cubicBezTo>
                  <a:lnTo>
                    <a:pt x="1572" y="2089"/>
                  </a:lnTo>
                  <a:lnTo>
                    <a:pt x="1592" y="2049"/>
                  </a:lnTo>
                  <a:lnTo>
                    <a:pt x="1612" y="2029"/>
                  </a:lnTo>
                  <a:cubicBezTo>
                    <a:pt x="1631" y="2009"/>
                    <a:pt x="1631" y="2009"/>
                    <a:pt x="1631" y="1990"/>
                  </a:cubicBezTo>
                  <a:cubicBezTo>
                    <a:pt x="1671" y="1950"/>
                    <a:pt x="1671" y="1930"/>
                    <a:pt x="1671" y="1910"/>
                  </a:cubicBezTo>
                  <a:cubicBezTo>
                    <a:pt x="1671" y="1890"/>
                    <a:pt x="1691" y="1890"/>
                    <a:pt x="1691" y="1850"/>
                  </a:cubicBezTo>
                  <a:lnTo>
                    <a:pt x="1691" y="1830"/>
                  </a:lnTo>
                  <a:lnTo>
                    <a:pt x="1691" y="1811"/>
                  </a:lnTo>
                  <a:lnTo>
                    <a:pt x="1691" y="1751"/>
                  </a:lnTo>
                  <a:lnTo>
                    <a:pt x="1691" y="1731"/>
                  </a:lnTo>
                  <a:lnTo>
                    <a:pt x="1691" y="1711"/>
                  </a:lnTo>
                  <a:lnTo>
                    <a:pt x="1691" y="1651"/>
                  </a:lnTo>
                  <a:lnTo>
                    <a:pt x="1691" y="1632"/>
                  </a:lnTo>
                  <a:lnTo>
                    <a:pt x="1691" y="1592"/>
                  </a:lnTo>
                  <a:lnTo>
                    <a:pt x="1691" y="1532"/>
                  </a:lnTo>
                  <a:lnTo>
                    <a:pt x="1691" y="1492"/>
                  </a:lnTo>
                  <a:lnTo>
                    <a:pt x="1691" y="1452"/>
                  </a:lnTo>
                  <a:lnTo>
                    <a:pt x="1691" y="1433"/>
                  </a:lnTo>
                  <a:lnTo>
                    <a:pt x="1691" y="1393"/>
                  </a:lnTo>
                  <a:lnTo>
                    <a:pt x="1691" y="1333"/>
                  </a:lnTo>
                  <a:lnTo>
                    <a:pt x="1691" y="1293"/>
                  </a:lnTo>
                  <a:lnTo>
                    <a:pt x="1691" y="1234"/>
                  </a:lnTo>
                  <a:lnTo>
                    <a:pt x="1691" y="1214"/>
                  </a:lnTo>
                  <a:lnTo>
                    <a:pt x="1691" y="1194"/>
                  </a:lnTo>
                  <a:cubicBezTo>
                    <a:pt x="1691" y="1154"/>
                    <a:pt x="1691" y="1154"/>
                    <a:pt x="1671" y="1134"/>
                  </a:cubicBezTo>
                  <a:lnTo>
                    <a:pt x="1671" y="1114"/>
                  </a:lnTo>
                  <a:cubicBezTo>
                    <a:pt x="1671" y="1094"/>
                    <a:pt x="1671" y="1094"/>
                    <a:pt x="1631" y="1055"/>
                  </a:cubicBezTo>
                  <a:cubicBezTo>
                    <a:pt x="1631" y="1035"/>
                    <a:pt x="1631" y="1035"/>
                    <a:pt x="1612" y="1015"/>
                  </a:cubicBezTo>
                  <a:lnTo>
                    <a:pt x="1612" y="995"/>
                  </a:lnTo>
                  <a:cubicBezTo>
                    <a:pt x="1612" y="955"/>
                    <a:pt x="1612" y="955"/>
                    <a:pt x="1592" y="935"/>
                  </a:cubicBezTo>
                  <a:cubicBezTo>
                    <a:pt x="1592" y="935"/>
                    <a:pt x="1592" y="915"/>
                    <a:pt x="1572" y="915"/>
                  </a:cubicBezTo>
                  <a:cubicBezTo>
                    <a:pt x="1572" y="895"/>
                    <a:pt x="1532" y="895"/>
                    <a:pt x="1532" y="856"/>
                  </a:cubicBezTo>
                  <a:cubicBezTo>
                    <a:pt x="1532" y="836"/>
                    <a:pt x="1512" y="836"/>
                    <a:pt x="1512" y="816"/>
                  </a:cubicBezTo>
                  <a:lnTo>
                    <a:pt x="1492" y="796"/>
                  </a:lnTo>
                  <a:cubicBezTo>
                    <a:pt x="1492" y="756"/>
                    <a:pt x="1472" y="756"/>
                    <a:pt x="1472" y="736"/>
                  </a:cubicBezTo>
                  <a:cubicBezTo>
                    <a:pt x="1472" y="736"/>
                    <a:pt x="1472" y="716"/>
                    <a:pt x="1433" y="716"/>
                  </a:cubicBezTo>
                  <a:cubicBezTo>
                    <a:pt x="1433" y="697"/>
                    <a:pt x="1413" y="697"/>
                    <a:pt x="1413" y="657"/>
                  </a:cubicBezTo>
                  <a:cubicBezTo>
                    <a:pt x="1393" y="637"/>
                    <a:pt x="1393" y="617"/>
                    <a:pt x="1373" y="617"/>
                  </a:cubicBezTo>
                  <a:cubicBezTo>
                    <a:pt x="1333" y="597"/>
                    <a:pt x="1313" y="557"/>
                    <a:pt x="1313" y="537"/>
                  </a:cubicBezTo>
                  <a:lnTo>
                    <a:pt x="1273" y="498"/>
                  </a:lnTo>
                  <a:cubicBezTo>
                    <a:pt x="1273" y="458"/>
                    <a:pt x="1234" y="458"/>
                    <a:pt x="1234" y="438"/>
                  </a:cubicBezTo>
                  <a:cubicBezTo>
                    <a:pt x="1234" y="418"/>
                    <a:pt x="1214" y="418"/>
                    <a:pt x="1214" y="398"/>
                  </a:cubicBezTo>
                  <a:cubicBezTo>
                    <a:pt x="1214" y="358"/>
                    <a:pt x="1194" y="358"/>
                    <a:pt x="1194" y="338"/>
                  </a:cubicBezTo>
                  <a:lnTo>
                    <a:pt x="1174" y="319"/>
                  </a:lnTo>
                  <a:lnTo>
                    <a:pt x="1114" y="259"/>
                  </a:lnTo>
                  <a:cubicBezTo>
                    <a:pt x="1114" y="259"/>
                    <a:pt x="1094" y="259"/>
                    <a:pt x="1094" y="239"/>
                  </a:cubicBezTo>
                  <a:cubicBezTo>
                    <a:pt x="1074" y="239"/>
                    <a:pt x="1074" y="219"/>
                    <a:pt x="1035" y="219"/>
                  </a:cubicBezTo>
                  <a:lnTo>
                    <a:pt x="1015" y="199"/>
                  </a:lnTo>
                  <a:lnTo>
                    <a:pt x="995" y="199"/>
                  </a:lnTo>
                  <a:cubicBezTo>
                    <a:pt x="975" y="199"/>
                    <a:pt x="975" y="159"/>
                    <a:pt x="935" y="159"/>
                  </a:cubicBezTo>
                  <a:lnTo>
                    <a:pt x="915" y="140"/>
                  </a:lnTo>
                  <a:cubicBezTo>
                    <a:pt x="895" y="140"/>
                    <a:pt x="895" y="120"/>
                    <a:pt x="876" y="120"/>
                  </a:cubicBezTo>
                  <a:cubicBezTo>
                    <a:pt x="836" y="120"/>
                    <a:pt x="836" y="100"/>
                    <a:pt x="816" y="100"/>
                  </a:cubicBezTo>
                  <a:cubicBezTo>
                    <a:pt x="816" y="100"/>
                    <a:pt x="796" y="100"/>
                    <a:pt x="796" y="60"/>
                  </a:cubicBezTo>
                  <a:cubicBezTo>
                    <a:pt x="776" y="60"/>
                    <a:pt x="776" y="40"/>
                    <a:pt x="736" y="40"/>
                  </a:cubicBezTo>
                  <a:lnTo>
                    <a:pt x="716" y="40"/>
                  </a:lnTo>
                  <a:cubicBezTo>
                    <a:pt x="716" y="40"/>
                    <a:pt x="696" y="40"/>
                    <a:pt x="696" y="20"/>
                  </a:cubicBezTo>
                  <a:cubicBezTo>
                    <a:pt x="677" y="20"/>
                    <a:pt x="677" y="20"/>
                    <a:pt x="677" y="0"/>
                  </a:cubicBezTo>
                  <a:close/>
                  <a:moveTo>
                    <a:pt x="1393" y="2189"/>
                  </a:moveTo>
                  <a:lnTo>
                    <a:pt x="1293" y="2248"/>
                  </a:lnTo>
                  <a:cubicBezTo>
                    <a:pt x="1313" y="2248"/>
                    <a:pt x="1313" y="2248"/>
                    <a:pt x="1333" y="2228"/>
                  </a:cubicBezTo>
                  <a:lnTo>
                    <a:pt x="1373" y="2208"/>
                  </a:lnTo>
                  <a:lnTo>
                    <a:pt x="1393" y="2189"/>
                  </a:lnTo>
                  <a:lnTo>
                    <a:pt x="1393" y="2189"/>
                  </a:ln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7"/>
            <p:cNvSpPr/>
            <p:nvPr/>
          </p:nvSpPr>
          <p:spPr>
            <a:xfrm>
              <a:off x="5609981" y="3521754"/>
              <a:ext cx="61604" cy="79907"/>
            </a:xfrm>
            <a:custGeom>
              <a:rect b="b" l="l" r="r" t="t"/>
              <a:pathLst>
                <a:path extrusionOk="0" h="2375" w="1831">
                  <a:moveTo>
                    <a:pt x="498" y="1"/>
                  </a:moveTo>
                  <a:cubicBezTo>
                    <a:pt x="205" y="1"/>
                    <a:pt x="0" y="234"/>
                    <a:pt x="0" y="651"/>
                  </a:cubicBezTo>
                  <a:cubicBezTo>
                    <a:pt x="0" y="1248"/>
                    <a:pt x="418" y="1944"/>
                    <a:pt x="915" y="2242"/>
                  </a:cubicBezTo>
                  <a:cubicBezTo>
                    <a:pt x="1065" y="2332"/>
                    <a:pt x="1207" y="2375"/>
                    <a:pt x="1333" y="2375"/>
                  </a:cubicBezTo>
                  <a:cubicBezTo>
                    <a:pt x="1626" y="2375"/>
                    <a:pt x="1830" y="2142"/>
                    <a:pt x="1830" y="1725"/>
                  </a:cubicBezTo>
                  <a:cubicBezTo>
                    <a:pt x="1830" y="1128"/>
                    <a:pt x="1413" y="432"/>
                    <a:pt x="915" y="134"/>
                  </a:cubicBezTo>
                  <a:cubicBezTo>
                    <a:pt x="766" y="44"/>
                    <a:pt x="624" y="1"/>
                    <a:pt x="498"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7"/>
            <p:cNvSpPr/>
            <p:nvPr/>
          </p:nvSpPr>
          <p:spPr>
            <a:xfrm>
              <a:off x="5614658" y="3520206"/>
              <a:ext cx="56927" cy="81017"/>
            </a:xfrm>
            <a:custGeom>
              <a:rect b="b" l="l" r="r" t="t"/>
              <a:pathLst>
                <a:path extrusionOk="0" fill="none" h="2408" w="1692">
                  <a:moveTo>
                    <a:pt x="1" y="219"/>
                  </a:moveTo>
                  <a:cubicBezTo>
                    <a:pt x="180" y="21"/>
                    <a:pt x="458" y="1"/>
                    <a:pt x="776" y="180"/>
                  </a:cubicBezTo>
                  <a:cubicBezTo>
                    <a:pt x="1274" y="478"/>
                    <a:pt x="1691" y="1174"/>
                    <a:pt x="1691" y="1771"/>
                  </a:cubicBezTo>
                  <a:cubicBezTo>
                    <a:pt x="1691" y="2169"/>
                    <a:pt x="1492" y="2388"/>
                    <a:pt x="1234" y="2408"/>
                  </a:cubicBezTo>
                </a:path>
              </a:pathLst>
            </a:custGeom>
            <a:noFill/>
            <a:ln cap="rnd" cmpd="sng" w="2000">
              <a:solidFill>
                <a:srgbClr val="201A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7"/>
            <p:cNvSpPr/>
            <p:nvPr/>
          </p:nvSpPr>
          <p:spPr>
            <a:xfrm>
              <a:off x="5620007" y="3562767"/>
              <a:ext cx="34856" cy="25637"/>
            </a:xfrm>
            <a:custGeom>
              <a:rect b="b" l="l" r="r" t="t"/>
              <a:pathLst>
                <a:path extrusionOk="0" h="762" w="1036">
                  <a:moveTo>
                    <a:pt x="58" y="1"/>
                  </a:moveTo>
                  <a:cubicBezTo>
                    <a:pt x="33" y="1"/>
                    <a:pt x="1" y="19"/>
                    <a:pt x="1" y="49"/>
                  </a:cubicBezTo>
                  <a:lnTo>
                    <a:pt x="1" y="88"/>
                  </a:lnTo>
                  <a:cubicBezTo>
                    <a:pt x="1" y="128"/>
                    <a:pt x="21" y="208"/>
                    <a:pt x="80" y="228"/>
                  </a:cubicBezTo>
                  <a:lnTo>
                    <a:pt x="975" y="745"/>
                  </a:lnTo>
                  <a:cubicBezTo>
                    <a:pt x="981" y="756"/>
                    <a:pt x="989" y="761"/>
                    <a:pt x="997" y="761"/>
                  </a:cubicBezTo>
                  <a:cubicBezTo>
                    <a:pt x="1015" y="761"/>
                    <a:pt x="1035" y="733"/>
                    <a:pt x="1035" y="705"/>
                  </a:cubicBezTo>
                  <a:lnTo>
                    <a:pt x="1035" y="685"/>
                  </a:lnTo>
                  <a:cubicBezTo>
                    <a:pt x="1035" y="625"/>
                    <a:pt x="1015" y="546"/>
                    <a:pt x="975" y="526"/>
                  </a:cubicBezTo>
                  <a:lnTo>
                    <a:pt x="80" y="9"/>
                  </a:lnTo>
                  <a:cubicBezTo>
                    <a:pt x="75" y="3"/>
                    <a:pt x="67" y="1"/>
                    <a:pt x="58" y="1"/>
                  </a:cubicBezTo>
                  <a:close/>
                </a:path>
              </a:pathLst>
            </a:custGeom>
            <a:solidFill>
              <a:srgbClr val="201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7"/>
            <p:cNvSpPr/>
            <p:nvPr/>
          </p:nvSpPr>
          <p:spPr>
            <a:xfrm>
              <a:off x="5620007" y="3536019"/>
              <a:ext cx="34856" cy="25604"/>
            </a:xfrm>
            <a:custGeom>
              <a:rect b="b" l="l" r="r" t="t"/>
              <a:pathLst>
                <a:path extrusionOk="0" h="761" w="1036">
                  <a:moveTo>
                    <a:pt x="58" y="0"/>
                  </a:moveTo>
                  <a:cubicBezTo>
                    <a:pt x="33" y="0"/>
                    <a:pt x="1" y="19"/>
                    <a:pt x="1" y="48"/>
                  </a:cubicBezTo>
                  <a:lnTo>
                    <a:pt x="1" y="88"/>
                  </a:lnTo>
                  <a:cubicBezTo>
                    <a:pt x="1" y="127"/>
                    <a:pt x="21" y="207"/>
                    <a:pt x="80" y="227"/>
                  </a:cubicBezTo>
                  <a:lnTo>
                    <a:pt x="975" y="744"/>
                  </a:lnTo>
                  <a:cubicBezTo>
                    <a:pt x="981" y="756"/>
                    <a:pt x="989" y="761"/>
                    <a:pt x="997" y="761"/>
                  </a:cubicBezTo>
                  <a:cubicBezTo>
                    <a:pt x="1015" y="761"/>
                    <a:pt x="1035" y="732"/>
                    <a:pt x="1035" y="704"/>
                  </a:cubicBezTo>
                  <a:lnTo>
                    <a:pt x="1035" y="684"/>
                  </a:lnTo>
                  <a:cubicBezTo>
                    <a:pt x="1035" y="625"/>
                    <a:pt x="1015" y="545"/>
                    <a:pt x="975" y="525"/>
                  </a:cubicBezTo>
                  <a:lnTo>
                    <a:pt x="80" y="8"/>
                  </a:lnTo>
                  <a:cubicBezTo>
                    <a:pt x="75" y="3"/>
                    <a:pt x="67" y="0"/>
                    <a:pt x="58" y="0"/>
                  </a:cubicBezTo>
                  <a:close/>
                </a:path>
              </a:pathLst>
            </a:custGeom>
            <a:solidFill>
              <a:srgbClr val="201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7"/>
            <p:cNvSpPr/>
            <p:nvPr/>
          </p:nvSpPr>
          <p:spPr>
            <a:xfrm>
              <a:off x="5614658" y="3545305"/>
              <a:ext cx="45555" cy="31828"/>
            </a:xfrm>
            <a:custGeom>
              <a:rect b="b" l="l" r="r" t="t"/>
              <a:pathLst>
                <a:path extrusionOk="0" h="946" w="1354">
                  <a:moveTo>
                    <a:pt x="54" y="1"/>
                  </a:moveTo>
                  <a:cubicBezTo>
                    <a:pt x="26" y="1"/>
                    <a:pt x="1" y="31"/>
                    <a:pt x="1" y="70"/>
                  </a:cubicBezTo>
                  <a:cubicBezTo>
                    <a:pt x="1" y="150"/>
                    <a:pt x="60" y="229"/>
                    <a:pt x="100" y="249"/>
                  </a:cubicBezTo>
                  <a:lnTo>
                    <a:pt x="1254" y="926"/>
                  </a:lnTo>
                  <a:cubicBezTo>
                    <a:pt x="1267" y="939"/>
                    <a:pt x="1282" y="946"/>
                    <a:pt x="1297" y="946"/>
                  </a:cubicBezTo>
                  <a:cubicBezTo>
                    <a:pt x="1327" y="946"/>
                    <a:pt x="1353" y="919"/>
                    <a:pt x="1353" y="866"/>
                  </a:cubicBezTo>
                  <a:cubicBezTo>
                    <a:pt x="1353" y="806"/>
                    <a:pt x="1294" y="727"/>
                    <a:pt x="1254" y="707"/>
                  </a:cubicBezTo>
                  <a:lnTo>
                    <a:pt x="100" y="30"/>
                  </a:lnTo>
                  <a:cubicBezTo>
                    <a:pt x="86" y="10"/>
                    <a:pt x="70" y="1"/>
                    <a:pt x="54" y="1"/>
                  </a:cubicBezTo>
                  <a:close/>
                </a:path>
              </a:pathLst>
            </a:custGeom>
            <a:solidFill>
              <a:srgbClr val="201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7"/>
            <p:cNvSpPr/>
            <p:nvPr/>
          </p:nvSpPr>
          <p:spPr>
            <a:xfrm>
              <a:off x="5622699" y="3522225"/>
              <a:ext cx="56927" cy="75668"/>
            </a:xfrm>
            <a:custGeom>
              <a:rect b="b" l="l" r="r" t="t"/>
              <a:pathLst>
                <a:path extrusionOk="0" fill="none" h="2249" w="1692">
                  <a:moveTo>
                    <a:pt x="1691" y="1532"/>
                  </a:moveTo>
                  <a:lnTo>
                    <a:pt x="1691" y="1492"/>
                  </a:lnTo>
                  <a:lnTo>
                    <a:pt x="1691" y="1452"/>
                  </a:lnTo>
                  <a:lnTo>
                    <a:pt x="1691" y="1452"/>
                  </a:lnTo>
                  <a:lnTo>
                    <a:pt x="1691" y="1433"/>
                  </a:lnTo>
                  <a:lnTo>
                    <a:pt x="1691" y="1393"/>
                  </a:lnTo>
                  <a:lnTo>
                    <a:pt x="1691" y="1333"/>
                  </a:lnTo>
                  <a:lnTo>
                    <a:pt x="1691" y="1333"/>
                  </a:lnTo>
                  <a:lnTo>
                    <a:pt x="1691" y="1333"/>
                  </a:lnTo>
                  <a:lnTo>
                    <a:pt x="1691" y="1293"/>
                  </a:lnTo>
                  <a:lnTo>
                    <a:pt x="1691" y="1234"/>
                  </a:lnTo>
                  <a:lnTo>
                    <a:pt x="1691" y="1214"/>
                  </a:lnTo>
                  <a:lnTo>
                    <a:pt x="1691" y="1214"/>
                  </a:lnTo>
                  <a:lnTo>
                    <a:pt x="1691" y="1194"/>
                  </a:lnTo>
                  <a:cubicBezTo>
                    <a:pt x="1691" y="1154"/>
                    <a:pt x="1691" y="1154"/>
                    <a:pt x="1671" y="1134"/>
                  </a:cubicBezTo>
                  <a:lnTo>
                    <a:pt x="1671" y="1114"/>
                  </a:lnTo>
                  <a:lnTo>
                    <a:pt x="1671" y="1114"/>
                  </a:lnTo>
                  <a:lnTo>
                    <a:pt x="1671" y="1114"/>
                  </a:lnTo>
                  <a:cubicBezTo>
                    <a:pt x="1671" y="1094"/>
                    <a:pt x="1671" y="1094"/>
                    <a:pt x="1631" y="1055"/>
                  </a:cubicBezTo>
                  <a:cubicBezTo>
                    <a:pt x="1631" y="1035"/>
                    <a:pt x="1631" y="1035"/>
                    <a:pt x="1612" y="1015"/>
                  </a:cubicBezTo>
                  <a:lnTo>
                    <a:pt x="1612" y="1015"/>
                  </a:lnTo>
                  <a:lnTo>
                    <a:pt x="1612" y="1015"/>
                  </a:lnTo>
                  <a:lnTo>
                    <a:pt x="1612" y="995"/>
                  </a:lnTo>
                  <a:cubicBezTo>
                    <a:pt x="1612" y="955"/>
                    <a:pt x="1612" y="955"/>
                    <a:pt x="1592" y="935"/>
                  </a:cubicBezTo>
                  <a:cubicBezTo>
                    <a:pt x="1592" y="935"/>
                    <a:pt x="1592" y="915"/>
                    <a:pt x="1572" y="915"/>
                  </a:cubicBezTo>
                  <a:lnTo>
                    <a:pt x="1572" y="915"/>
                  </a:lnTo>
                  <a:lnTo>
                    <a:pt x="1572" y="915"/>
                  </a:lnTo>
                  <a:cubicBezTo>
                    <a:pt x="1572" y="895"/>
                    <a:pt x="1532" y="895"/>
                    <a:pt x="1532" y="856"/>
                  </a:cubicBezTo>
                  <a:cubicBezTo>
                    <a:pt x="1532" y="836"/>
                    <a:pt x="1512" y="836"/>
                    <a:pt x="1512" y="816"/>
                  </a:cubicBezTo>
                  <a:lnTo>
                    <a:pt x="1512" y="816"/>
                  </a:lnTo>
                  <a:lnTo>
                    <a:pt x="1512" y="816"/>
                  </a:lnTo>
                  <a:lnTo>
                    <a:pt x="1492" y="796"/>
                  </a:lnTo>
                  <a:cubicBezTo>
                    <a:pt x="1492" y="756"/>
                    <a:pt x="1472" y="756"/>
                    <a:pt x="1472" y="736"/>
                  </a:cubicBezTo>
                  <a:cubicBezTo>
                    <a:pt x="1472" y="736"/>
                    <a:pt x="1472" y="716"/>
                    <a:pt x="1433" y="716"/>
                  </a:cubicBezTo>
                  <a:lnTo>
                    <a:pt x="1433" y="716"/>
                  </a:lnTo>
                  <a:cubicBezTo>
                    <a:pt x="1433" y="697"/>
                    <a:pt x="1413" y="697"/>
                    <a:pt x="1413" y="657"/>
                  </a:cubicBezTo>
                  <a:cubicBezTo>
                    <a:pt x="1393" y="637"/>
                    <a:pt x="1393" y="617"/>
                    <a:pt x="1373" y="617"/>
                  </a:cubicBezTo>
                  <a:lnTo>
                    <a:pt x="1373" y="617"/>
                  </a:lnTo>
                  <a:cubicBezTo>
                    <a:pt x="1333" y="597"/>
                    <a:pt x="1313" y="557"/>
                    <a:pt x="1313" y="537"/>
                  </a:cubicBezTo>
                  <a:lnTo>
                    <a:pt x="1313" y="537"/>
                  </a:lnTo>
                  <a:lnTo>
                    <a:pt x="1273" y="498"/>
                  </a:lnTo>
                  <a:cubicBezTo>
                    <a:pt x="1273" y="458"/>
                    <a:pt x="1234" y="458"/>
                    <a:pt x="1234" y="438"/>
                  </a:cubicBezTo>
                  <a:lnTo>
                    <a:pt x="1234" y="438"/>
                  </a:lnTo>
                  <a:lnTo>
                    <a:pt x="1234" y="438"/>
                  </a:lnTo>
                  <a:cubicBezTo>
                    <a:pt x="1234" y="418"/>
                    <a:pt x="1214" y="418"/>
                    <a:pt x="1214" y="398"/>
                  </a:cubicBezTo>
                  <a:cubicBezTo>
                    <a:pt x="1214" y="358"/>
                    <a:pt x="1194" y="358"/>
                    <a:pt x="1194" y="338"/>
                  </a:cubicBezTo>
                  <a:lnTo>
                    <a:pt x="1194" y="338"/>
                  </a:lnTo>
                  <a:lnTo>
                    <a:pt x="1194" y="338"/>
                  </a:lnTo>
                  <a:lnTo>
                    <a:pt x="1174" y="319"/>
                  </a:lnTo>
                  <a:lnTo>
                    <a:pt x="1114" y="259"/>
                  </a:lnTo>
                  <a:lnTo>
                    <a:pt x="1114" y="259"/>
                  </a:lnTo>
                  <a:lnTo>
                    <a:pt x="1114" y="259"/>
                  </a:lnTo>
                  <a:cubicBezTo>
                    <a:pt x="1114" y="259"/>
                    <a:pt x="1094" y="259"/>
                    <a:pt x="1094" y="239"/>
                  </a:cubicBezTo>
                  <a:cubicBezTo>
                    <a:pt x="1074" y="239"/>
                    <a:pt x="1074" y="219"/>
                    <a:pt x="1035" y="219"/>
                  </a:cubicBezTo>
                  <a:lnTo>
                    <a:pt x="1015" y="199"/>
                  </a:lnTo>
                  <a:lnTo>
                    <a:pt x="1015" y="199"/>
                  </a:lnTo>
                  <a:lnTo>
                    <a:pt x="995" y="199"/>
                  </a:lnTo>
                  <a:cubicBezTo>
                    <a:pt x="975" y="199"/>
                    <a:pt x="975" y="159"/>
                    <a:pt x="935" y="159"/>
                  </a:cubicBezTo>
                  <a:lnTo>
                    <a:pt x="915" y="140"/>
                  </a:lnTo>
                  <a:lnTo>
                    <a:pt x="915" y="140"/>
                  </a:lnTo>
                  <a:lnTo>
                    <a:pt x="915" y="140"/>
                  </a:lnTo>
                  <a:cubicBezTo>
                    <a:pt x="895" y="140"/>
                    <a:pt x="895" y="120"/>
                    <a:pt x="876" y="120"/>
                  </a:cubicBezTo>
                  <a:cubicBezTo>
                    <a:pt x="836" y="120"/>
                    <a:pt x="836" y="100"/>
                    <a:pt x="816" y="100"/>
                  </a:cubicBezTo>
                  <a:lnTo>
                    <a:pt x="816" y="100"/>
                  </a:lnTo>
                  <a:cubicBezTo>
                    <a:pt x="816" y="100"/>
                    <a:pt x="796" y="100"/>
                    <a:pt x="796" y="60"/>
                  </a:cubicBezTo>
                  <a:cubicBezTo>
                    <a:pt x="776" y="60"/>
                    <a:pt x="776" y="40"/>
                    <a:pt x="736" y="40"/>
                  </a:cubicBezTo>
                  <a:lnTo>
                    <a:pt x="716" y="40"/>
                  </a:lnTo>
                  <a:lnTo>
                    <a:pt x="716" y="40"/>
                  </a:lnTo>
                  <a:lnTo>
                    <a:pt x="716" y="40"/>
                  </a:lnTo>
                  <a:cubicBezTo>
                    <a:pt x="716" y="40"/>
                    <a:pt x="696" y="40"/>
                    <a:pt x="696" y="20"/>
                  </a:cubicBezTo>
                  <a:cubicBezTo>
                    <a:pt x="677" y="20"/>
                    <a:pt x="677" y="20"/>
                    <a:pt x="677" y="0"/>
                  </a:cubicBezTo>
                  <a:lnTo>
                    <a:pt x="677" y="0"/>
                  </a:lnTo>
                  <a:lnTo>
                    <a:pt x="677" y="0"/>
                  </a:lnTo>
                  <a:lnTo>
                    <a:pt x="637" y="0"/>
                  </a:lnTo>
                  <a:lnTo>
                    <a:pt x="597" y="0"/>
                  </a:lnTo>
                  <a:lnTo>
                    <a:pt x="577" y="0"/>
                  </a:lnTo>
                  <a:lnTo>
                    <a:pt x="577" y="0"/>
                  </a:lnTo>
                  <a:lnTo>
                    <a:pt x="577" y="0"/>
                  </a:lnTo>
                  <a:lnTo>
                    <a:pt x="517" y="0"/>
                  </a:lnTo>
                  <a:lnTo>
                    <a:pt x="498" y="0"/>
                  </a:lnTo>
                  <a:lnTo>
                    <a:pt x="498" y="0"/>
                  </a:lnTo>
                  <a:lnTo>
                    <a:pt x="498" y="0"/>
                  </a:lnTo>
                  <a:lnTo>
                    <a:pt x="438" y="0"/>
                  </a:lnTo>
                  <a:lnTo>
                    <a:pt x="418" y="0"/>
                  </a:lnTo>
                  <a:lnTo>
                    <a:pt x="398" y="0"/>
                  </a:lnTo>
                  <a:lnTo>
                    <a:pt x="378" y="0"/>
                  </a:lnTo>
                  <a:lnTo>
                    <a:pt x="319" y="0"/>
                  </a:lnTo>
                  <a:lnTo>
                    <a:pt x="319" y="0"/>
                  </a:lnTo>
                  <a:lnTo>
                    <a:pt x="319" y="0"/>
                  </a:lnTo>
                  <a:cubicBezTo>
                    <a:pt x="299" y="0"/>
                    <a:pt x="299" y="0"/>
                    <a:pt x="279" y="20"/>
                  </a:cubicBezTo>
                  <a:lnTo>
                    <a:pt x="279" y="20"/>
                  </a:lnTo>
                  <a:cubicBezTo>
                    <a:pt x="239" y="20"/>
                    <a:pt x="219" y="40"/>
                    <a:pt x="199" y="40"/>
                  </a:cubicBezTo>
                  <a:lnTo>
                    <a:pt x="0" y="159"/>
                  </a:lnTo>
                  <a:cubicBezTo>
                    <a:pt x="20" y="140"/>
                    <a:pt x="40" y="140"/>
                    <a:pt x="80" y="140"/>
                  </a:cubicBezTo>
                  <a:cubicBezTo>
                    <a:pt x="100" y="140"/>
                    <a:pt x="100" y="140"/>
                    <a:pt x="120" y="120"/>
                  </a:cubicBezTo>
                  <a:lnTo>
                    <a:pt x="120" y="120"/>
                  </a:lnTo>
                  <a:lnTo>
                    <a:pt x="199" y="120"/>
                  </a:lnTo>
                  <a:lnTo>
                    <a:pt x="219" y="120"/>
                  </a:lnTo>
                  <a:lnTo>
                    <a:pt x="299" y="120"/>
                  </a:lnTo>
                  <a:lnTo>
                    <a:pt x="299" y="120"/>
                  </a:lnTo>
                  <a:lnTo>
                    <a:pt x="378" y="120"/>
                  </a:lnTo>
                  <a:lnTo>
                    <a:pt x="378" y="120"/>
                  </a:lnTo>
                  <a:cubicBezTo>
                    <a:pt x="398" y="120"/>
                    <a:pt x="418" y="140"/>
                    <a:pt x="438" y="140"/>
                  </a:cubicBezTo>
                  <a:lnTo>
                    <a:pt x="438" y="140"/>
                  </a:lnTo>
                  <a:cubicBezTo>
                    <a:pt x="478" y="140"/>
                    <a:pt x="498" y="159"/>
                    <a:pt x="537" y="159"/>
                  </a:cubicBezTo>
                  <a:lnTo>
                    <a:pt x="537" y="159"/>
                  </a:lnTo>
                  <a:cubicBezTo>
                    <a:pt x="577" y="199"/>
                    <a:pt x="597" y="199"/>
                    <a:pt x="637" y="219"/>
                  </a:cubicBezTo>
                  <a:cubicBezTo>
                    <a:pt x="677" y="239"/>
                    <a:pt x="696" y="259"/>
                    <a:pt x="736" y="259"/>
                  </a:cubicBezTo>
                  <a:lnTo>
                    <a:pt x="736" y="259"/>
                  </a:lnTo>
                  <a:lnTo>
                    <a:pt x="816" y="338"/>
                  </a:lnTo>
                  <a:lnTo>
                    <a:pt x="816" y="338"/>
                  </a:lnTo>
                  <a:lnTo>
                    <a:pt x="895" y="418"/>
                  </a:lnTo>
                  <a:lnTo>
                    <a:pt x="895" y="418"/>
                  </a:lnTo>
                  <a:lnTo>
                    <a:pt x="975" y="498"/>
                  </a:lnTo>
                  <a:lnTo>
                    <a:pt x="975" y="498"/>
                  </a:lnTo>
                  <a:cubicBezTo>
                    <a:pt x="995" y="518"/>
                    <a:pt x="1015" y="537"/>
                    <a:pt x="1035" y="597"/>
                  </a:cubicBezTo>
                  <a:lnTo>
                    <a:pt x="1035" y="597"/>
                  </a:lnTo>
                  <a:cubicBezTo>
                    <a:pt x="1074" y="617"/>
                    <a:pt x="1094" y="657"/>
                    <a:pt x="1114" y="697"/>
                  </a:cubicBezTo>
                  <a:lnTo>
                    <a:pt x="1114" y="697"/>
                  </a:lnTo>
                  <a:lnTo>
                    <a:pt x="1114" y="697"/>
                  </a:lnTo>
                  <a:cubicBezTo>
                    <a:pt x="1134" y="716"/>
                    <a:pt x="1174" y="736"/>
                    <a:pt x="1194" y="796"/>
                  </a:cubicBezTo>
                  <a:cubicBezTo>
                    <a:pt x="1214" y="816"/>
                    <a:pt x="1214" y="836"/>
                    <a:pt x="1234" y="836"/>
                  </a:cubicBezTo>
                  <a:cubicBezTo>
                    <a:pt x="1234" y="856"/>
                    <a:pt x="1273" y="856"/>
                    <a:pt x="1273" y="895"/>
                  </a:cubicBezTo>
                  <a:cubicBezTo>
                    <a:pt x="1273" y="895"/>
                    <a:pt x="1273" y="915"/>
                    <a:pt x="1293" y="915"/>
                  </a:cubicBezTo>
                  <a:cubicBezTo>
                    <a:pt x="1313" y="935"/>
                    <a:pt x="1313" y="955"/>
                    <a:pt x="1333" y="995"/>
                  </a:cubicBezTo>
                  <a:lnTo>
                    <a:pt x="1333" y="995"/>
                  </a:lnTo>
                  <a:cubicBezTo>
                    <a:pt x="1373" y="1015"/>
                    <a:pt x="1373" y="1055"/>
                    <a:pt x="1393" y="1094"/>
                  </a:cubicBezTo>
                  <a:lnTo>
                    <a:pt x="1393" y="1094"/>
                  </a:lnTo>
                  <a:cubicBezTo>
                    <a:pt x="1413" y="1114"/>
                    <a:pt x="1413" y="1154"/>
                    <a:pt x="1433" y="1194"/>
                  </a:cubicBezTo>
                  <a:lnTo>
                    <a:pt x="1433" y="1194"/>
                  </a:lnTo>
                  <a:cubicBezTo>
                    <a:pt x="1472" y="1214"/>
                    <a:pt x="1472" y="1254"/>
                    <a:pt x="1472" y="1293"/>
                  </a:cubicBezTo>
                  <a:lnTo>
                    <a:pt x="1472" y="1293"/>
                  </a:lnTo>
                  <a:cubicBezTo>
                    <a:pt x="1472" y="1313"/>
                    <a:pt x="1492" y="1353"/>
                    <a:pt x="1492" y="1393"/>
                  </a:cubicBezTo>
                  <a:lnTo>
                    <a:pt x="1492" y="1393"/>
                  </a:lnTo>
                  <a:cubicBezTo>
                    <a:pt x="1492" y="1413"/>
                    <a:pt x="1512" y="1452"/>
                    <a:pt x="1512" y="1492"/>
                  </a:cubicBezTo>
                  <a:lnTo>
                    <a:pt x="1512" y="1492"/>
                  </a:lnTo>
                  <a:cubicBezTo>
                    <a:pt x="1512" y="1512"/>
                    <a:pt x="1512" y="1552"/>
                    <a:pt x="1532" y="1592"/>
                  </a:cubicBezTo>
                  <a:lnTo>
                    <a:pt x="1532" y="1592"/>
                  </a:lnTo>
                  <a:lnTo>
                    <a:pt x="1532" y="1691"/>
                  </a:lnTo>
                  <a:lnTo>
                    <a:pt x="1532" y="1791"/>
                  </a:lnTo>
                  <a:lnTo>
                    <a:pt x="1532" y="1791"/>
                  </a:lnTo>
                  <a:cubicBezTo>
                    <a:pt x="1532" y="1811"/>
                    <a:pt x="1532" y="1830"/>
                    <a:pt x="1512" y="1850"/>
                  </a:cubicBezTo>
                  <a:lnTo>
                    <a:pt x="1512" y="1850"/>
                  </a:lnTo>
                  <a:cubicBezTo>
                    <a:pt x="1512" y="1890"/>
                    <a:pt x="1512" y="1910"/>
                    <a:pt x="1492" y="1930"/>
                  </a:cubicBezTo>
                  <a:lnTo>
                    <a:pt x="1492" y="1950"/>
                  </a:lnTo>
                  <a:cubicBezTo>
                    <a:pt x="1492" y="1990"/>
                    <a:pt x="1472" y="2009"/>
                    <a:pt x="1472" y="2029"/>
                  </a:cubicBezTo>
                  <a:lnTo>
                    <a:pt x="1472" y="2029"/>
                  </a:lnTo>
                  <a:cubicBezTo>
                    <a:pt x="1472" y="2049"/>
                    <a:pt x="1433" y="2089"/>
                    <a:pt x="1433" y="2109"/>
                  </a:cubicBezTo>
                  <a:lnTo>
                    <a:pt x="1433" y="2109"/>
                  </a:lnTo>
                  <a:cubicBezTo>
                    <a:pt x="1433" y="2129"/>
                    <a:pt x="1413" y="2129"/>
                    <a:pt x="1413" y="2149"/>
                  </a:cubicBezTo>
                  <a:lnTo>
                    <a:pt x="1393" y="2189"/>
                  </a:lnTo>
                  <a:lnTo>
                    <a:pt x="1373" y="2208"/>
                  </a:lnTo>
                  <a:lnTo>
                    <a:pt x="1333" y="2228"/>
                  </a:lnTo>
                  <a:cubicBezTo>
                    <a:pt x="1313" y="2248"/>
                    <a:pt x="1313" y="2248"/>
                    <a:pt x="1293" y="2248"/>
                  </a:cubicBezTo>
                  <a:lnTo>
                    <a:pt x="1293" y="2248"/>
                  </a:lnTo>
                  <a:lnTo>
                    <a:pt x="1293" y="2248"/>
                  </a:lnTo>
                  <a:lnTo>
                    <a:pt x="1293" y="2248"/>
                  </a:lnTo>
                  <a:lnTo>
                    <a:pt x="1492" y="2129"/>
                  </a:lnTo>
                  <a:cubicBezTo>
                    <a:pt x="1512" y="2129"/>
                    <a:pt x="1512" y="2109"/>
                    <a:pt x="1532" y="2109"/>
                  </a:cubicBezTo>
                  <a:lnTo>
                    <a:pt x="1572" y="2089"/>
                  </a:lnTo>
                  <a:lnTo>
                    <a:pt x="1592" y="2049"/>
                  </a:lnTo>
                  <a:lnTo>
                    <a:pt x="1612" y="2029"/>
                  </a:lnTo>
                  <a:cubicBezTo>
                    <a:pt x="1631" y="2009"/>
                    <a:pt x="1631" y="2009"/>
                    <a:pt x="1631" y="1990"/>
                  </a:cubicBezTo>
                  <a:lnTo>
                    <a:pt x="1631" y="1990"/>
                  </a:lnTo>
                  <a:lnTo>
                    <a:pt x="1631" y="1990"/>
                  </a:lnTo>
                  <a:cubicBezTo>
                    <a:pt x="1671" y="1950"/>
                    <a:pt x="1671" y="1930"/>
                    <a:pt x="1671" y="1910"/>
                  </a:cubicBezTo>
                  <a:lnTo>
                    <a:pt x="1671" y="1910"/>
                  </a:lnTo>
                  <a:lnTo>
                    <a:pt x="1671" y="1910"/>
                  </a:lnTo>
                  <a:cubicBezTo>
                    <a:pt x="1671" y="1890"/>
                    <a:pt x="1691" y="1890"/>
                    <a:pt x="1691" y="1850"/>
                  </a:cubicBezTo>
                  <a:lnTo>
                    <a:pt x="1691" y="1830"/>
                  </a:lnTo>
                  <a:lnTo>
                    <a:pt x="1691" y="1811"/>
                  </a:lnTo>
                  <a:lnTo>
                    <a:pt x="1691" y="1811"/>
                  </a:lnTo>
                  <a:lnTo>
                    <a:pt x="1691" y="1751"/>
                  </a:lnTo>
                  <a:lnTo>
                    <a:pt x="1691" y="1731"/>
                  </a:lnTo>
                  <a:lnTo>
                    <a:pt x="1691" y="1731"/>
                  </a:lnTo>
                  <a:lnTo>
                    <a:pt x="1691" y="1711"/>
                  </a:lnTo>
                  <a:lnTo>
                    <a:pt x="1691" y="1651"/>
                  </a:lnTo>
                  <a:lnTo>
                    <a:pt x="1691" y="1632"/>
                  </a:lnTo>
                  <a:lnTo>
                    <a:pt x="1691" y="1632"/>
                  </a:lnTo>
                  <a:lnTo>
                    <a:pt x="1691" y="1632"/>
                  </a:lnTo>
                  <a:lnTo>
                    <a:pt x="1691" y="1592"/>
                  </a:lnTo>
                  <a:lnTo>
                    <a:pt x="1691" y="1532"/>
                  </a:lnTo>
                  <a:lnTo>
                    <a:pt x="1691" y="1532"/>
                  </a:lnTo>
                  <a:cubicBezTo>
                    <a:pt x="1691" y="1552"/>
                    <a:pt x="1691" y="1552"/>
                    <a:pt x="1691" y="1532"/>
                  </a:cubicBezTo>
                  <a:close/>
                </a:path>
              </a:pathLst>
            </a:custGeom>
            <a:noFill/>
            <a:ln cap="rnd" cmpd="sng" w="2000">
              <a:solidFill>
                <a:srgbClr val="201A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7"/>
            <p:cNvSpPr/>
            <p:nvPr/>
          </p:nvSpPr>
          <p:spPr>
            <a:xfrm>
              <a:off x="5662433" y="3606471"/>
              <a:ext cx="92154" cy="136632"/>
            </a:xfrm>
            <a:custGeom>
              <a:rect b="b" l="l" r="r" t="t"/>
              <a:pathLst>
                <a:path extrusionOk="0" h="4061" w="2739">
                  <a:moveTo>
                    <a:pt x="2288" y="1"/>
                  </a:moveTo>
                  <a:cubicBezTo>
                    <a:pt x="2110" y="1"/>
                    <a:pt x="1442" y="1004"/>
                    <a:pt x="1201" y="1004"/>
                  </a:cubicBezTo>
                  <a:cubicBezTo>
                    <a:pt x="1167" y="1004"/>
                    <a:pt x="1141" y="984"/>
                    <a:pt x="1127" y="938"/>
                  </a:cubicBezTo>
                  <a:cubicBezTo>
                    <a:pt x="1027" y="580"/>
                    <a:pt x="570" y="321"/>
                    <a:pt x="271" y="301"/>
                  </a:cubicBezTo>
                  <a:cubicBezTo>
                    <a:pt x="264" y="301"/>
                    <a:pt x="256" y="300"/>
                    <a:pt x="250" y="300"/>
                  </a:cubicBezTo>
                  <a:cubicBezTo>
                    <a:pt x="1" y="300"/>
                    <a:pt x="514" y="659"/>
                    <a:pt x="669" y="1395"/>
                  </a:cubicBezTo>
                  <a:cubicBezTo>
                    <a:pt x="868" y="2131"/>
                    <a:pt x="1346" y="2668"/>
                    <a:pt x="1346" y="2668"/>
                  </a:cubicBezTo>
                  <a:lnTo>
                    <a:pt x="1425" y="4061"/>
                  </a:lnTo>
                  <a:lnTo>
                    <a:pt x="2460" y="4061"/>
                  </a:lnTo>
                  <a:cubicBezTo>
                    <a:pt x="2460" y="4061"/>
                    <a:pt x="2440" y="3106"/>
                    <a:pt x="2460" y="2668"/>
                  </a:cubicBezTo>
                  <a:cubicBezTo>
                    <a:pt x="2499" y="2211"/>
                    <a:pt x="2599" y="1853"/>
                    <a:pt x="2659" y="1515"/>
                  </a:cubicBezTo>
                  <a:cubicBezTo>
                    <a:pt x="2738" y="1196"/>
                    <a:pt x="2460" y="1137"/>
                    <a:pt x="2460" y="1137"/>
                  </a:cubicBezTo>
                  <a:cubicBezTo>
                    <a:pt x="2576" y="747"/>
                    <a:pt x="2482" y="680"/>
                    <a:pt x="2402" y="680"/>
                  </a:cubicBezTo>
                  <a:cubicBezTo>
                    <a:pt x="2359" y="680"/>
                    <a:pt x="2320" y="699"/>
                    <a:pt x="2320" y="699"/>
                  </a:cubicBezTo>
                  <a:cubicBezTo>
                    <a:pt x="2300" y="619"/>
                    <a:pt x="2479" y="43"/>
                    <a:pt x="2300" y="3"/>
                  </a:cubicBezTo>
                  <a:cubicBezTo>
                    <a:pt x="2297" y="2"/>
                    <a:pt x="2292" y="1"/>
                    <a:pt x="2288"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7"/>
            <p:cNvSpPr/>
            <p:nvPr/>
          </p:nvSpPr>
          <p:spPr>
            <a:xfrm>
              <a:off x="5478802" y="3713931"/>
              <a:ext cx="310577" cy="227541"/>
            </a:xfrm>
            <a:custGeom>
              <a:rect b="b" l="l" r="r" t="t"/>
              <a:pathLst>
                <a:path extrusionOk="0" h="6763" w="9231">
                  <a:moveTo>
                    <a:pt x="8388" y="0"/>
                  </a:moveTo>
                  <a:cubicBezTo>
                    <a:pt x="7409" y="0"/>
                    <a:pt x="5889" y="230"/>
                    <a:pt x="5889" y="230"/>
                  </a:cubicBezTo>
                  <a:lnTo>
                    <a:pt x="5869" y="2976"/>
                  </a:lnTo>
                  <a:cubicBezTo>
                    <a:pt x="5869" y="2976"/>
                    <a:pt x="4218" y="1921"/>
                    <a:pt x="3143" y="1424"/>
                  </a:cubicBezTo>
                  <a:cubicBezTo>
                    <a:pt x="3024" y="1404"/>
                    <a:pt x="2845" y="1364"/>
                    <a:pt x="2686" y="1285"/>
                  </a:cubicBezTo>
                  <a:cubicBezTo>
                    <a:pt x="2455" y="1213"/>
                    <a:pt x="2178" y="1173"/>
                    <a:pt x="1893" y="1173"/>
                  </a:cubicBezTo>
                  <a:cubicBezTo>
                    <a:pt x="1076" y="1173"/>
                    <a:pt x="188" y="1503"/>
                    <a:pt x="100" y="2359"/>
                  </a:cubicBezTo>
                  <a:cubicBezTo>
                    <a:pt x="0" y="3353"/>
                    <a:pt x="756" y="3851"/>
                    <a:pt x="1452" y="4348"/>
                  </a:cubicBezTo>
                  <a:cubicBezTo>
                    <a:pt x="2149" y="4845"/>
                    <a:pt x="2925" y="5283"/>
                    <a:pt x="3680" y="5741"/>
                  </a:cubicBezTo>
                  <a:cubicBezTo>
                    <a:pt x="4416" y="6178"/>
                    <a:pt x="5232" y="6556"/>
                    <a:pt x="6107" y="6695"/>
                  </a:cubicBezTo>
                  <a:cubicBezTo>
                    <a:pt x="6296" y="6737"/>
                    <a:pt x="6480" y="6763"/>
                    <a:pt x="6663" y="6763"/>
                  </a:cubicBezTo>
                  <a:cubicBezTo>
                    <a:pt x="6828" y="6763"/>
                    <a:pt x="6992" y="6742"/>
                    <a:pt x="7162" y="6695"/>
                  </a:cubicBezTo>
                  <a:cubicBezTo>
                    <a:pt x="8216" y="6397"/>
                    <a:pt x="8315" y="4945"/>
                    <a:pt x="8514" y="4050"/>
                  </a:cubicBezTo>
                  <a:cubicBezTo>
                    <a:pt x="8813" y="2797"/>
                    <a:pt x="8892" y="1484"/>
                    <a:pt x="9191" y="230"/>
                  </a:cubicBezTo>
                  <a:cubicBezTo>
                    <a:pt x="9231" y="58"/>
                    <a:pt x="8877" y="0"/>
                    <a:pt x="8388"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7"/>
            <p:cNvSpPr/>
            <p:nvPr/>
          </p:nvSpPr>
          <p:spPr>
            <a:xfrm>
              <a:off x="6416438" y="2381780"/>
              <a:ext cx="130845" cy="154195"/>
            </a:xfrm>
            <a:custGeom>
              <a:rect b="b" l="l" r="r" t="t"/>
              <a:pathLst>
                <a:path extrusionOk="0" h="4583" w="3889">
                  <a:moveTo>
                    <a:pt x="1890" y="1"/>
                  </a:moveTo>
                  <a:cubicBezTo>
                    <a:pt x="1868" y="1"/>
                    <a:pt x="1848" y="7"/>
                    <a:pt x="1831" y="20"/>
                  </a:cubicBezTo>
                  <a:cubicBezTo>
                    <a:pt x="1632" y="179"/>
                    <a:pt x="1" y="4178"/>
                    <a:pt x="458" y="4456"/>
                  </a:cubicBezTo>
                  <a:cubicBezTo>
                    <a:pt x="595" y="4537"/>
                    <a:pt x="844" y="4583"/>
                    <a:pt x="1144" y="4583"/>
                  </a:cubicBezTo>
                  <a:cubicBezTo>
                    <a:pt x="1805" y="4583"/>
                    <a:pt x="2711" y="4360"/>
                    <a:pt x="3204" y="3800"/>
                  </a:cubicBezTo>
                  <a:cubicBezTo>
                    <a:pt x="3889" y="3019"/>
                    <a:pt x="2371" y="1"/>
                    <a:pt x="189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7"/>
            <p:cNvSpPr/>
            <p:nvPr/>
          </p:nvSpPr>
          <p:spPr>
            <a:xfrm>
              <a:off x="6221704" y="3202300"/>
              <a:ext cx="623812" cy="361448"/>
            </a:xfrm>
            <a:custGeom>
              <a:rect b="b" l="l" r="r" t="t"/>
              <a:pathLst>
                <a:path extrusionOk="0" h="10743" w="18541">
                  <a:moveTo>
                    <a:pt x="3322" y="1910"/>
                  </a:moveTo>
                  <a:cubicBezTo>
                    <a:pt x="6624" y="1"/>
                    <a:pt x="11976" y="1"/>
                    <a:pt x="15258" y="1910"/>
                  </a:cubicBezTo>
                  <a:cubicBezTo>
                    <a:pt x="18540" y="3840"/>
                    <a:pt x="18520" y="6923"/>
                    <a:pt x="15218" y="8833"/>
                  </a:cubicBezTo>
                  <a:cubicBezTo>
                    <a:pt x="11896" y="10743"/>
                    <a:pt x="6565" y="10743"/>
                    <a:pt x="3282" y="8833"/>
                  </a:cubicBezTo>
                  <a:cubicBezTo>
                    <a:pt x="0" y="6943"/>
                    <a:pt x="20" y="3840"/>
                    <a:pt x="3322" y="19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7"/>
            <p:cNvSpPr/>
            <p:nvPr/>
          </p:nvSpPr>
          <p:spPr>
            <a:xfrm>
              <a:off x="6330107" y="2141828"/>
              <a:ext cx="104468" cy="144270"/>
            </a:xfrm>
            <a:custGeom>
              <a:rect b="b" l="l" r="r" t="t"/>
              <a:pathLst>
                <a:path extrusionOk="0" h="4288" w="3105">
                  <a:moveTo>
                    <a:pt x="1216" y="1"/>
                  </a:moveTo>
                  <a:cubicBezTo>
                    <a:pt x="1112" y="1"/>
                    <a:pt x="1055" y="94"/>
                    <a:pt x="1055" y="289"/>
                  </a:cubicBezTo>
                  <a:lnTo>
                    <a:pt x="1055" y="1483"/>
                  </a:lnTo>
                  <a:cubicBezTo>
                    <a:pt x="1055" y="1483"/>
                    <a:pt x="936" y="249"/>
                    <a:pt x="737" y="249"/>
                  </a:cubicBezTo>
                  <a:cubicBezTo>
                    <a:pt x="538" y="249"/>
                    <a:pt x="538" y="269"/>
                    <a:pt x="538" y="548"/>
                  </a:cubicBezTo>
                  <a:cubicBezTo>
                    <a:pt x="538" y="826"/>
                    <a:pt x="598" y="1761"/>
                    <a:pt x="598" y="1761"/>
                  </a:cubicBezTo>
                  <a:cubicBezTo>
                    <a:pt x="598" y="1761"/>
                    <a:pt x="359" y="846"/>
                    <a:pt x="200" y="846"/>
                  </a:cubicBezTo>
                  <a:cubicBezTo>
                    <a:pt x="60" y="846"/>
                    <a:pt x="1" y="886"/>
                    <a:pt x="100" y="1363"/>
                  </a:cubicBezTo>
                  <a:cubicBezTo>
                    <a:pt x="200" y="1841"/>
                    <a:pt x="458" y="2477"/>
                    <a:pt x="438" y="2795"/>
                  </a:cubicBezTo>
                  <a:cubicBezTo>
                    <a:pt x="379" y="3134"/>
                    <a:pt x="657" y="3532"/>
                    <a:pt x="677" y="3571"/>
                  </a:cubicBezTo>
                  <a:cubicBezTo>
                    <a:pt x="697" y="3631"/>
                    <a:pt x="677" y="4188"/>
                    <a:pt x="677" y="4188"/>
                  </a:cubicBezTo>
                  <a:lnTo>
                    <a:pt x="1751" y="4287"/>
                  </a:lnTo>
                  <a:lnTo>
                    <a:pt x="1751" y="4049"/>
                  </a:lnTo>
                  <a:cubicBezTo>
                    <a:pt x="1751" y="4049"/>
                    <a:pt x="1692" y="3691"/>
                    <a:pt x="1950" y="3472"/>
                  </a:cubicBezTo>
                  <a:cubicBezTo>
                    <a:pt x="2189" y="3253"/>
                    <a:pt x="2348" y="3134"/>
                    <a:pt x="2547" y="2557"/>
                  </a:cubicBezTo>
                  <a:cubicBezTo>
                    <a:pt x="2746" y="1980"/>
                    <a:pt x="3104" y="1741"/>
                    <a:pt x="2985" y="1622"/>
                  </a:cubicBezTo>
                  <a:cubicBezTo>
                    <a:pt x="2942" y="1572"/>
                    <a:pt x="2873" y="1539"/>
                    <a:pt x="2793" y="1539"/>
                  </a:cubicBezTo>
                  <a:cubicBezTo>
                    <a:pt x="2651" y="1539"/>
                    <a:pt x="2475" y="1640"/>
                    <a:pt x="2348" y="1920"/>
                  </a:cubicBezTo>
                  <a:cubicBezTo>
                    <a:pt x="2149" y="2338"/>
                    <a:pt x="2030" y="2378"/>
                    <a:pt x="2030" y="2378"/>
                  </a:cubicBezTo>
                  <a:cubicBezTo>
                    <a:pt x="2030" y="2378"/>
                    <a:pt x="2050" y="568"/>
                    <a:pt x="1990" y="428"/>
                  </a:cubicBezTo>
                  <a:cubicBezTo>
                    <a:pt x="1962" y="302"/>
                    <a:pt x="1895" y="226"/>
                    <a:pt x="1809" y="226"/>
                  </a:cubicBezTo>
                  <a:cubicBezTo>
                    <a:pt x="1773" y="226"/>
                    <a:pt x="1733" y="240"/>
                    <a:pt x="1692" y="269"/>
                  </a:cubicBezTo>
                  <a:cubicBezTo>
                    <a:pt x="1592" y="369"/>
                    <a:pt x="1493" y="1483"/>
                    <a:pt x="1453" y="1483"/>
                  </a:cubicBezTo>
                  <a:cubicBezTo>
                    <a:pt x="1452" y="1483"/>
                    <a:pt x="1451" y="1483"/>
                    <a:pt x="1451" y="1483"/>
                  </a:cubicBezTo>
                  <a:cubicBezTo>
                    <a:pt x="1396" y="1483"/>
                    <a:pt x="1491" y="128"/>
                    <a:pt x="1334" y="30"/>
                  </a:cubicBezTo>
                  <a:cubicBezTo>
                    <a:pt x="1290" y="11"/>
                    <a:pt x="1250" y="1"/>
                    <a:pt x="1216"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7"/>
            <p:cNvSpPr/>
            <p:nvPr/>
          </p:nvSpPr>
          <p:spPr>
            <a:xfrm>
              <a:off x="6312713" y="2254032"/>
              <a:ext cx="203485" cy="360843"/>
            </a:xfrm>
            <a:custGeom>
              <a:rect b="b" l="l" r="r" t="t"/>
              <a:pathLst>
                <a:path extrusionOk="0" h="10725" w="6048">
                  <a:moveTo>
                    <a:pt x="2051" y="0"/>
                  </a:moveTo>
                  <a:cubicBezTo>
                    <a:pt x="1942" y="0"/>
                    <a:pt x="1828" y="5"/>
                    <a:pt x="1711" y="17"/>
                  </a:cubicBezTo>
                  <a:cubicBezTo>
                    <a:pt x="936" y="97"/>
                    <a:pt x="100" y="495"/>
                    <a:pt x="100" y="495"/>
                  </a:cubicBezTo>
                  <a:cubicBezTo>
                    <a:pt x="1" y="495"/>
                    <a:pt x="239" y="3041"/>
                    <a:pt x="279" y="3300"/>
                  </a:cubicBezTo>
                  <a:cubicBezTo>
                    <a:pt x="498" y="5030"/>
                    <a:pt x="995" y="6900"/>
                    <a:pt x="1871" y="8472"/>
                  </a:cubicBezTo>
                  <a:cubicBezTo>
                    <a:pt x="2268" y="9188"/>
                    <a:pt x="2805" y="9964"/>
                    <a:pt x="3541" y="10401"/>
                  </a:cubicBezTo>
                  <a:cubicBezTo>
                    <a:pt x="3810" y="10615"/>
                    <a:pt x="4135" y="10724"/>
                    <a:pt x="4447" y="10724"/>
                  </a:cubicBezTo>
                  <a:cubicBezTo>
                    <a:pt x="4806" y="10724"/>
                    <a:pt x="5148" y="10580"/>
                    <a:pt x="5372" y="10282"/>
                  </a:cubicBezTo>
                  <a:cubicBezTo>
                    <a:pt x="6048" y="9447"/>
                    <a:pt x="5392" y="8353"/>
                    <a:pt x="4954" y="7517"/>
                  </a:cubicBezTo>
                  <a:cubicBezTo>
                    <a:pt x="4278" y="6304"/>
                    <a:pt x="3681" y="4991"/>
                    <a:pt x="3462" y="3578"/>
                  </a:cubicBezTo>
                  <a:cubicBezTo>
                    <a:pt x="3283" y="2444"/>
                    <a:pt x="3124" y="157"/>
                    <a:pt x="3124" y="157"/>
                  </a:cubicBezTo>
                  <a:cubicBezTo>
                    <a:pt x="3124" y="157"/>
                    <a:pt x="2654" y="0"/>
                    <a:pt x="205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7"/>
            <p:cNvSpPr/>
            <p:nvPr/>
          </p:nvSpPr>
          <p:spPr>
            <a:xfrm>
              <a:off x="6373609" y="3292131"/>
              <a:ext cx="176064" cy="128692"/>
            </a:xfrm>
            <a:custGeom>
              <a:rect b="b" l="l" r="r" t="t"/>
              <a:pathLst>
                <a:path extrusionOk="0" h="3825" w="5233">
                  <a:moveTo>
                    <a:pt x="3511" y="0"/>
                  </a:moveTo>
                  <a:cubicBezTo>
                    <a:pt x="3032" y="0"/>
                    <a:pt x="2521" y="241"/>
                    <a:pt x="2109" y="673"/>
                  </a:cubicBezTo>
                  <a:cubicBezTo>
                    <a:pt x="2010" y="772"/>
                    <a:pt x="1" y="2781"/>
                    <a:pt x="259" y="3497"/>
                  </a:cubicBezTo>
                  <a:cubicBezTo>
                    <a:pt x="346" y="3729"/>
                    <a:pt x="600" y="3824"/>
                    <a:pt x="939" y="3824"/>
                  </a:cubicBezTo>
                  <a:cubicBezTo>
                    <a:pt x="1619" y="3824"/>
                    <a:pt x="2640" y="3444"/>
                    <a:pt x="3343" y="3020"/>
                  </a:cubicBezTo>
                  <a:cubicBezTo>
                    <a:pt x="4377" y="2403"/>
                    <a:pt x="5233" y="1608"/>
                    <a:pt x="4656" y="673"/>
                  </a:cubicBezTo>
                  <a:cubicBezTo>
                    <a:pt x="4377" y="211"/>
                    <a:pt x="3959" y="0"/>
                    <a:pt x="351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7"/>
            <p:cNvSpPr/>
            <p:nvPr/>
          </p:nvSpPr>
          <p:spPr>
            <a:xfrm>
              <a:off x="6416438" y="2834432"/>
              <a:ext cx="147298" cy="500671"/>
            </a:xfrm>
            <a:custGeom>
              <a:rect b="b" l="l" r="r" t="t"/>
              <a:pathLst>
                <a:path extrusionOk="0" h="14881" w="4378">
                  <a:moveTo>
                    <a:pt x="2659" y="0"/>
                  </a:moveTo>
                  <a:cubicBezTo>
                    <a:pt x="1764" y="0"/>
                    <a:pt x="737" y="411"/>
                    <a:pt x="737" y="411"/>
                  </a:cubicBezTo>
                  <a:lnTo>
                    <a:pt x="299" y="3992"/>
                  </a:lnTo>
                  <a:cubicBezTo>
                    <a:pt x="299" y="3992"/>
                    <a:pt x="1" y="6777"/>
                    <a:pt x="100" y="8368"/>
                  </a:cubicBezTo>
                  <a:cubicBezTo>
                    <a:pt x="220" y="10258"/>
                    <a:pt x="1095" y="14316"/>
                    <a:pt x="1095" y="14316"/>
                  </a:cubicBezTo>
                  <a:cubicBezTo>
                    <a:pt x="1095" y="14316"/>
                    <a:pt x="1305" y="14880"/>
                    <a:pt x="1754" y="14880"/>
                  </a:cubicBezTo>
                  <a:cubicBezTo>
                    <a:pt x="2011" y="14880"/>
                    <a:pt x="2346" y="14696"/>
                    <a:pt x="2766" y="14117"/>
                  </a:cubicBezTo>
                  <a:cubicBezTo>
                    <a:pt x="2726" y="14117"/>
                    <a:pt x="2667" y="6936"/>
                    <a:pt x="2706" y="5385"/>
                  </a:cubicBezTo>
                  <a:cubicBezTo>
                    <a:pt x="2766" y="3853"/>
                    <a:pt x="4377" y="1804"/>
                    <a:pt x="3860" y="590"/>
                  </a:cubicBezTo>
                  <a:cubicBezTo>
                    <a:pt x="3662" y="142"/>
                    <a:pt x="3183" y="0"/>
                    <a:pt x="2659"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7"/>
            <p:cNvSpPr/>
            <p:nvPr/>
          </p:nvSpPr>
          <p:spPr>
            <a:xfrm>
              <a:off x="6465997" y="3344414"/>
              <a:ext cx="197463" cy="143967"/>
            </a:xfrm>
            <a:custGeom>
              <a:rect b="b" l="l" r="r" t="t"/>
              <a:pathLst>
                <a:path extrusionOk="0" h="4279" w="5869">
                  <a:moveTo>
                    <a:pt x="3969" y="0"/>
                  </a:moveTo>
                  <a:cubicBezTo>
                    <a:pt x="3431" y="0"/>
                    <a:pt x="2850" y="267"/>
                    <a:pt x="2387" y="730"/>
                  </a:cubicBezTo>
                  <a:cubicBezTo>
                    <a:pt x="2248" y="849"/>
                    <a:pt x="0" y="3117"/>
                    <a:pt x="298" y="3913"/>
                  </a:cubicBezTo>
                  <a:cubicBezTo>
                    <a:pt x="396" y="4173"/>
                    <a:pt x="678" y="4278"/>
                    <a:pt x="1052" y="4278"/>
                  </a:cubicBezTo>
                  <a:cubicBezTo>
                    <a:pt x="1819" y="4278"/>
                    <a:pt x="2977" y="3837"/>
                    <a:pt x="3740" y="3395"/>
                  </a:cubicBezTo>
                  <a:cubicBezTo>
                    <a:pt x="4914" y="2699"/>
                    <a:pt x="5868" y="1804"/>
                    <a:pt x="5232" y="750"/>
                  </a:cubicBezTo>
                  <a:cubicBezTo>
                    <a:pt x="4934" y="232"/>
                    <a:pt x="4470" y="0"/>
                    <a:pt x="396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7"/>
            <p:cNvSpPr/>
            <p:nvPr/>
          </p:nvSpPr>
          <p:spPr>
            <a:xfrm>
              <a:off x="6467309" y="2839781"/>
              <a:ext cx="199481" cy="544813"/>
            </a:xfrm>
            <a:custGeom>
              <a:rect b="b" l="l" r="r" t="t"/>
              <a:pathLst>
                <a:path extrusionOk="0" h="16193" w="5929">
                  <a:moveTo>
                    <a:pt x="4765" y="1"/>
                  </a:moveTo>
                  <a:cubicBezTo>
                    <a:pt x="3774" y="1"/>
                    <a:pt x="1872" y="1322"/>
                    <a:pt x="655" y="1322"/>
                  </a:cubicBezTo>
                  <a:cubicBezTo>
                    <a:pt x="403" y="1322"/>
                    <a:pt x="180" y="1265"/>
                    <a:pt x="1" y="1128"/>
                  </a:cubicBezTo>
                  <a:lnTo>
                    <a:pt x="1" y="1128"/>
                  </a:lnTo>
                  <a:cubicBezTo>
                    <a:pt x="1" y="1128"/>
                    <a:pt x="260" y="2321"/>
                    <a:pt x="1811" y="4112"/>
                  </a:cubicBezTo>
                  <a:cubicBezTo>
                    <a:pt x="1811" y="4271"/>
                    <a:pt x="1871" y="6857"/>
                    <a:pt x="1970" y="8587"/>
                  </a:cubicBezTo>
                  <a:cubicBezTo>
                    <a:pt x="2090" y="10656"/>
                    <a:pt x="2706" y="15550"/>
                    <a:pt x="2706" y="15550"/>
                  </a:cubicBezTo>
                  <a:cubicBezTo>
                    <a:pt x="2706" y="15550"/>
                    <a:pt x="2902" y="16193"/>
                    <a:pt x="3376" y="16193"/>
                  </a:cubicBezTo>
                  <a:cubicBezTo>
                    <a:pt x="3643" y="16193"/>
                    <a:pt x="3998" y="15989"/>
                    <a:pt x="4457" y="15351"/>
                  </a:cubicBezTo>
                  <a:cubicBezTo>
                    <a:pt x="4457" y="15331"/>
                    <a:pt x="4298" y="7354"/>
                    <a:pt x="4835" y="5305"/>
                  </a:cubicBezTo>
                  <a:cubicBezTo>
                    <a:pt x="5352" y="3276"/>
                    <a:pt x="5929" y="1645"/>
                    <a:pt x="5332" y="332"/>
                  </a:cubicBezTo>
                  <a:cubicBezTo>
                    <a:pt x="5228" y="95"/>
                    <a:pt x="5029" y="1"/>
                    <a:pt x="4765"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7"/>
            <p:cNvSpPr/>
            <p:nvPr/>
          </p:nvSpPr>
          <p:spPr>
            <a:xfrm>
              <a:off x="6303999" y="2813707"/>
              <a:ext cx="415011" cy="403336"/>
            </a:xfrm>
            <a:custGeom>
              <a:rect b="b" l="l" r="r" t="t"/>
              <a:pathLst>
                <a:path extrusionOk="0" h="11988" w="12335">
                  <a:moveTo>
                    <a:pt x="4060" y="0"/>
                  </a:moveTo>
                  <a:cubicBezTo>
                    <a:pt x="3546" y="0"/>
                    <a:pt x="3202" y="40"/>
                    <a:pt x="3164" y="92"/>
                  </a:cubicBezTo>
                  <a:cubicBezTo>
                    <a:pt x="936" y="3673"/>
                    <a:pt x="1" y="7791"/>
                    <a:pt x="1652" y="8328"/>
                  </a:cubicBezTo>
                  <a:cubicBezTo>
                    <a:pt x="1895" y="8404"/>
                    <a:pt x="2099" y="8430"/>
                    <a:pt x="2280" y="8430"/>
                  </a:cubicBezTo>
                  <a:cubicBezTo>
                    <a:pt x="2661" y="8430"/>
                    <a:pt x="2938" y="8315"/>
                    <a:pt x="3250" y="8315"/>
                  </a:cubicBezTo>
                  <a:cubicBezTo>
                    <a:pt x="3799" y="8315"/>
                    <a:pt x="4454" y="8668"/>
                    <a:pt x="5969" y="10616"/>
                  </a:cubicBezTo>
                  <a:cubicBezTo>
                    <a:pt x="6747" y="11616"/>
                    <a:pt x="7587" y="11987"/>
                    <a:pt x="8394" y="11987"/>
                  </a:cubicBezTo>
                  <a:cubicBezTo>
                    <a:pt x="10475" y="11987"/>
                    <a:pt x="12334" y="9515"/>
                    <a:pt x="12334" y="8984"/>
                  </a:cubicBezTo>
                  <a:cubicBezTo>
                    <a:pt x="12334" y="8268"/>
                    <a:pt x="9808" y="2082"/>
                    <a:pt x="9808" y="2082"/>
                  </a:cubicBezTo>
                  <a:cubicBezTo>
                    <a:pt x="9052" y="402"/>
                    <a:pt x="5694" y="0"/>
                    <a:pt x="4060" y="0"/>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7"/>
            <p:cNvSpPr/>
            <p:nvPr/>
          </p:nvSpPr>
          <p:spPr>
            <a:xfrm>
              <a:off x="6370951" y="2506903"/>
              <a:ext cx="319930" cy="450944"/>
            </a:xfrm>
            <a:custGeom>
              <a:rect b="b" l="l" r="r" t="t"/>
              <a:pathLst>
                <a:path extrusionOk="0" h="13403" w="9509">
                  <a:moveTo>
                    <a:pt x="3994" y="0"/>
                  </a:moveTo>
                  <a:cubicBezTo>
                    <a:pt x="3812" y="0"/>
                    <a:pt x="3288" y="14"/>
                    <a:pt x="3044" y="160"/>
                  </a:cubicBezTo>
                  <a:cubicBezTo>
                    <a:pt x="2586" y="439"/>
                    <a:pt x="2228" y="1135"/>
                    <a:pt x="1890" y="3025"/>
                  </a:cubicBezTo>
                  <a:cubicBezTo>
                    <a:pt x="1353" y="6148"/>
                    <a:pt x="0" y="9748"/>
                    <a:pt x="0" y="9748"/>
                  </a:cubicBezTo>
                  <a:cubicBezTo>
                    <a:pt x="1113" y="12569"/>
                    <a:pt x="3264" y="13402"/>
                    <a:pt x="5167" y="13402"/>
                  </a:cubicBezTo>
                  <a:cubicBezTo>
                    <a:pt x="7144" y="13402"/>
                    <a:pt x="8852" y="12503"/>
                    <a:pt x="8852" y="11996"/>
                  </a:cubicBezTo>
                  <a:cubicBezTo>
                    <a:pt x="8852" y="11002"/>
                    <a:pt x="9509" y="4258"/>
                    <a:pt x="8455" y="2428"/>
                  </a:cubicBezTo>
                  <a:cubicBezTo>
                    <a:pt x="7858" y="1175"/>
                    <a:pt x="6068" y="459"/>
                    <a:pt x="6068" y="459"/>
                  </a:cubicBezTo>
                  <a:cubicBezTo>
                    <a:pt x="6068" y="459"/>
                    <a:pt x="5970" y="595"/>
                    <a:pt x="5618" y="595"/>
                  </a:cubicBezTo>
                  <a:cubicBezTo>
                    <a:pt x="5467" y="595"/>
                    <a:pt x="5270" y="570"/>
                    <a:pt x="5013" y="498"/>
                  </a:cubicBezTo>
                  <a:cubicBezTo>
                    <a:pt x="4138" y="299"/>
                    <a:pt x="4058" y="1"/>
                    <a:pt x="4058" y="1"/>
                  </a:cubicBezTo>
                  <a:cubicBezTo>
                    <a:pt x="4058" y="1"/>
                    <a:pt x="4035" y="0"/>
                    <a:pt x="399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7"/>
            <p:cNvSpPr/>
            <p:nvPr/>
          </p:nvSpPr>
          <p:spPr>
            <a:xfrm>
              <a:off x="6370951" y="2502900"/>
              <a:ext cx="137238" cy="332009"/>
            </a:xfrm>
            <a:custGeom>
              <a:rect b="b" l="l" r="r" t="t"/>
              <a:pathLst>
                <a:path extrusionOk="0" fill="none" h="9868" w="4079">
                  <a:moveTo>
                    <a:pt x="0" y="9867"/>
                  </a:moveTo>
                  <a:cubicBezTo>
                    <a:pt x="0" y="9867"/>
                    <a:pt x="1353" y="6267"/>
                    <a:pt x="1890" y="3144"/>
                  </a:cubicBezTo>
                  <a:cubicBezTo>
                    <a:pt x="2447" y="1"/>
                    <a:pt x="3123" y="100"/>
                    <a:pt x="4078" y="120"/>
                  </a:cubicBez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7"/>
            <p:cNvSpPr/>
            <p:nvPr/>
          </p:nvSpPr>
          <p:spPr>
            <a:xfrm>
              <a:off x="6514175" y="2552424"/>
              <a:ext cx="8714" cy="8075"/>
            </a:xfrm>
            <a:custGeom>
              <a:rect b="b" l="l" r="r" t="t"/>
              <a:pathLst>
                <a:path extrusionOk="0" h="240" w="259">
                  <a:moveTo>
                    <a:pt x="120" y="1"/>
                  </a:moveTo>
                  <a:cubicBezTo>
                    <a:pt x="60" y="1"/>
                    <a:pt x="0" y="41"/>
                    <a:pt x="0" y="120"/>
                  </a:cubicBezTo>
                  <a:cubicBezTo>
                    <a:pt x="0" y="200"/>
                    <a:pt x="60" y="239"/>
                    <a:pt x="120" y="239"/>
                  </a:cubicBezTo>
                  <a:cubicBezTo>
                    <a:pt x="199" y="239"/>
                    <a:pt x="259" y="200"/>
                    <a:pt x="259" y="120"/>
                  </a:cubicBezTo>
                  <a:cubicBezTo>
                    <a:pt x="259" y="80"/>
                    <a:pt x="199" y="1"/>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7"/>
            <p:cNvSpPr/>
            <p:nvPr/>
          </p:nvSpPr>
          <p:spPr>
            <a:xfrm>
              <a:off x="6508153" y="2582536"/>
              <a:ext cx="8714" cy="8075"/>
            </a:xfrm>
            <a:custGeom>
              <a:rect b="b" l="l" r="r" t="t"/>
              <a:pathLst>
                <a:path extrusionOk="0" h="240" w="259">
                  <a:moveTo>
                    <a:pt x="140" y="1"/>
                  </a:moveTo>
                  <a:cubicBezTo>
                    <a:pt x="60" y="1"/>
                    <a:pt x="0" y="41"/>
                    <a:pt x="0" y="120"/>
                  </a:cubicBezTo>
                  <a:cubicBezTo>
                    <a:pt x="0" y="200"/>
                    <a:pt x="60" y="240"/>
                    <a:pt x="140" y="240"/>
                  </a:cubicBezTo>
                  <a:cubicBezTo>
                    <a:pt x="199" y="240"/>
                    <a:pt x="259" y="200"/>
                    <a:pt x="259" y="120"/>
                  </a:cubicBezTo>
                  <a:cubicBezTo>
                    <a:pt x="259" y="41"/>
                    <a:pt x="199"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7"/>
            <p:cNvSpPr/>
            <p:nvPr/>
          </p:nvSpPr>
          <p:spPr>
            <a:xfrm>
              <a:off x="6480026" y="2505591"/>
              <a:ext cx="110120" cy="51174"/>
            </a:xfrm>
            <a:custGeom>
              <a:rect b="b" l="l" r="r" t="t"/>
              <a:pathLst>
                <a:path extrusionOk="0" h="1521" w="3273">
                  <a:moveTo>
                    <a:pt x="876" y="0"/>
                  </a:moveTo>
                  <a:lnTo>
                    <a:pt x="876" y="0"/>
                  </a:lnTo>
                  <a:cubicBezTo>
                    <a:pt x="697" y="100"/>
                    <a:pt x="1" y="498"/>
                    <a:pt x="339" y="716"/>
                  </a:cubicBezTo>
                  <a:cubicBezTo>
                    <a:pt x="399" y="776"/>
                    <a:pt x="498" y="776"/>
                    <a:pt x="578" y="776"/>
                  </a:cubicBezTo>
                  <a:cubicBezTo>
                    <a:pt x="936" y="776"/>
                    <a:pt x="1294" y="677"/>
                    <a:pt x="1592" y="478"/>
                  </a:cubicBezTo>
                  <a:cubicBezTo>
                    <a:pt x="1791" y="796"/>
                    <a:pt x="2109" y="1273"/>
                    <a:pt x="2467" y="1452"/>
                  </a:cubicBezTo>
                  <a:cubicBezTo>
                    <a:pt x="2553" y="1500"/>
                    <a:pt x="2641" y="1521"/>
                    <a:pt x="2724" y="1521"/>
                  </a:cubicBezTo>
                  <a:cubicBezTo>
                    <a:pt x="3027" y="1521"/>
                    <a:pt x="3273" y="1239"/>
                    <a:pt x="3164" y="895"/>
                  </a:cubicBezTo>
                  <a:cubicBezTo>
                    <a:pt x="3124" y="836"/>
                    <a:pt x="2965" y="498"/>
                    <a:pt x="2865" y="498"/>
                  </a:cubicBezTo>
                  <a:cubicBezTo>
                    <a:pt x="2685" y="520"/>
                    <a:pt x="2518" y="529"/>
                    <a:pt x="2364" y="529"/>
                  </a:cubicBezTo>
                  <a:cubicBezTo>
                    <a:pt x="1265" y="529"/>
                    <a:pt x="841" y="35"/>
                    <a:pt x="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7"/>
            <p:cNvSpPr/>
            <p:nvPr/>
          </p:nvSpPr>
          <p:spPr>
            <a:xfrm>
              <a:off x="6464651" y="2348303"/>
              <a:ext cx="139223" cy="178655"/>
            </a:xfrm>
            <a:custGeom>
              <a:rect b="b" l="l" r="r" t="t"/>
              <a:pathLst>
                <a:path extrusionOk="0" h="5310" w="4138">
                  <a:moveTo>
                    <a:pt x="736" y="0"/>
                  </a:moveTo>
                  <a:cubicBezTo>
                    <a:pt x="736" y="0"/>
                    <a:pt x="239" y="378"/>
                    <a:pt x="199" y="896"/>
                  </a:cubicBezTo>
                  <a:cubicBezTo>
                    <a:pt x="179" y="1413"/>
                    <a:pt x="0" y="3323"/>
                    <a:pt x="279" y="3701"/>
                  </a:cubicBezTo>
                  <a:cubicBezTo>
                    <a:pt x="449" y="3890"/>
                    <a:pt x="837" y="4080"/>
                    <a:pt x="1287" y="4080"/>
                  </a:cubicBezTo>
                  <a:cubicBezTo>
                    <a:pt x="1309" y="4080"/>
                    <a:pt x="1331" y="4079"/>
                    <a:pt x="1353" y="4078"/>
                  </a:cubicBezTo>
                  <a:lnTo>
                    <a:pt x="1353" y="4078"/>
                  </a:lnTo>
                  <a:lnTo>
                    <a:pt x="1293" y="4098"/>
                  </a:lnTo>
                  <a:lnTo>
                    <a:pt x="1293" y="4715"/>
                  </a:lnTo>
                  <a:cubicBezTo>
                    <a:pt x="1293" y="4715"/>
                    <a:pt x="1373" y="4994"/>
                    <a:pt x="2248" y="5212"/>
                  </a:cubicBezTo>
                  <a:cubicBezTo>
                    <a:pt x="2511" y="5284"/>
                    <a:pt x="2712" y="5309"/>
                    <a:pt x="2866" y="5309"/>
                  </a:cubicBezTo>
                  <a:cubicBezTo>
                    <a:pt x="3225" y="5309"/>
                    <a:pt x="3322" y="5173"/>
                    <a:pt x="3322" y="5173"/>
                  </a:cubicBezTo>
                  <a:lnTo>
                    <a:pt x="3362" y="2805"/>
                  </a:lnTo>
                  <a:cubicBezTo>
                    <a:pt x="3820" y="2766"/>
                    <a:pt x="4138" y="1890"/>
                    <a:pt x="3680" y="1691"/>
                  </a:cubicBezTo>
                  <a:cubicBezTo>
                    <a:pt x="3637" y="1674"/>
                    <a:pt x="3597" y="1666"/>
                    <a:pt x="3559" y="1666"/>
                  </a:cubicBezTo>
                  <a:cubicBezTo>
                    <a:pt x="3213" y="1666"/>
                    <a:pt x="3084" y="2328"/>
                    <a:pt x="3084" y="2328"/>
                  </a:cubicBezTo>
                  <a:cubicBezTo>
                    <a:pt x="3119" y="417"/>
                    <a:pt x="2560" y="241"/>
                    <a:pt x="1934" y="241"/>
                  </a:cubicBezTo>
                  <a:cubicBezTo>
                    <a:pt x="1793" y="241"/>
                    <a:pt x="1648" y="250"/>
                    <a:pt x="1506" y="250"/>
                  </a:cubicBezTo>
                  <a:cubicBezTo>
                    <a:pt x="1223" y="250"/>
                    <a:pt x="950" y="214"/>
                    <a:pt x="736"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7"/>
            <p:cNvSpPr/>
            <p:nvPr/>
          </p:nvSpPr>
          <p:spPr>
            <a:xfrm>
              <a:off x="6474004" y="2398501"/>
              <a:ext cx="8748" cy="14097"/>
            </a:xfrm>
            <a:custGeom>
              <a:rect b="b" l="l" r="r" t="t"/>
              <a:pathLst>
                <a:path extrusionOk="0" h="419" w="260">
                  <a:moveTo>
                    <a:pt x="160" y="0"/>
                  </a:moveTo>
                  <a:cubicBezTo>
                    <a:pt x="100" y="0"/>
                    <a:pt x="21" y="20"/>
                    <a:pt x="21" y="100"/>
                  </a:cubicBezTo>
                  <a:lnTo>
                    <a:pt x="1" y="299"/>
                  </a:lnTo>
                  <a:cubicBezTo>
                    <a:pt x="1" y="358"/>
                    <a:pt x="21" y="418"/>
                    <a:pt x="100" y="418"/>
                  </a:cubicBezTo>
                  <a:cubicBezTo>
                    <a:pt x="180" y="418"/>
                    <a:pt x="220" y="378"/>
                    <a:pt x="220" y="319"/>
                  </a:cubicBezTo>
                  <a:lnTo>
                    <a:pt x="259" y="120"/>
                  </a:lnTo>
                  <a:cubicBezTo>
                    <a:pt x="259" y="80"/>
                    <a:pt x="220" y="0"/>
                    <a:pt x="16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7"/>
            <p:cNvSpPr/>
            <p:nvPr/>
          </p:nvSpPr>
          <p:spPr>
            <a:xfrm>
              <a:off x="6471346" y="2443349"/>
              <a:ext cx="42864" cy="48886"/>
            </a:xfrm>
            <a:custGeom>
              <a:rect b="b" l="l" r="r" t="t"/>
              <a:pathLst>
                <a:path extrusionOk="0" fill="none" h="1453" w="1274">
                  <a:moveTo>
                    <a:pt x="1273" y="159"/>
                  </a:moveTo>
                  <a:cubicBezTo>
                    <a:pt x="1273" y="159"/>
                    <a:pt x="299" y="1452"/>
                    <a:pt x="0" y="0"/>
                  </a:cubicBez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7"/>
            <p:cNvSpPr/>
            <p:nvPr/>
          </p:nvSpPr>
          <p:spPr>
            <a:xfrm>
              <a:off x="6429829" y="2387802"/>
              <a:ext cx="64296" cy="50232"/>
            </a:xfrm>
            <a:custGeom>
              <a:rect b="b" l="l" r="r" t="t"/>
              <a:pathLst>
                <a:path extrusionOk="0" h="1493" w="1911">
                  <a:moveTo>
                    <a:pt x="1911" y="0"/>
                  </a:moveTo>
                  <a:lnTo>
                    <a:pt x="1870" y="279"/>
                  </a:lnTo>
                  <a:lnTo>
                    <a:pt x="1870" y="279"/>
                  </a:lnTo>
                  <a:cubicBezTo>
                    <a:pt x="1910" y="119"/>
                    <a:pt x="1911" y="0"/>
                    <a:pt x="1911" y="0"/>
                  </a:cubicBezTo>
                  <a:close/>
                  <a:moveTo>
                    <a:pt x="1870" y="279"/>
                  </a:moveTo>
                  <a:lnTo>
                    <a:pt x="1870" y="279"/>
                  </a:lnTo>
                  <a:cubicBezTo>
                    <a:pt x="1785" y="609"/>
                    <a:pt x="1527" y="1114"/>
                    <a:pt x="737" y="1114"/>
                  </a:cubicBezTo>
                  <a:cubicBezTo>
                    <a:pt x="1" y="1114"/>
                    <a:pt x="1612" y="1413"/>
                    <a:pt x="1692" y="1492"/>
                  </a:cubicBezTo>
                  <a:lnTo>
                    <a:pt x="1870" y="279"/>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7"/>
            <p:cNvSpPr/>
            <p:nvPr/>
          </p:nvSpPr>
          <p:spPr>
            <a:xfrm>
              <a:off x="6429829" y="2387802"/>
              <a:ext cx="64296" cy="50232"/>
            </a:xfrm>
            <a:custGeom>
              <a:rect b="b" l="l" r="r" t="t"/>
              <a:pathLst>
                <a:path extrusionOk="0" fill="none" h="1493" w="1911">
                  <a:moveTo>
                    <a:pt x="1911" y="0"/>
                  </a:moveTo>
                  <a:cubicBezTo>
                    <a:pt x="1911" y="0"/>
                    <a:pt x="1911" y="1114"/>
                    <a:pt x="737" y="1114"/>
                  </a:cubicBezTo>
                  <a:cubicBezTo>
                    <a:pt x="1" y="1114"/>
                    <a:pt x="1612" y="1413"/>
                    <a:pt x="1692" y="1492"/>
                  </a:cubicBez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7"/>
            <p:cNvSpPr/>
            <p:nvPr/>
          </p:nvSpPr>
          <p:spPr>
            <a:xfrm>
              <a:off x="6510138" y="2409200"/>
              <a:ext cx="8075" cy="15443"/>
            </a:xfrm>
            <a:custGeom>
              <a:rect b="b" l="l" r="r" t="t"/>
              <a:pathLst>
                <a:path extrusionOk="0" h="459" w="240">
                  <a:moveTo>
                    <a:pt x="120" y="1"/>
                  </a:moveTo>
                  <a:cubicBezTo>
                    <a:pt x="41" y="1"/>
                    <a:pt x="1" y="60"/>
                    <a:pt x="1" y="140"/>
                  </a:cubicBezTo>
                  <a:lnTo>
                    <a:pt x="1" y="319"/>
                  </a:lnTo>
                  <a:cubicBezTo>
                    <a:pt x="1" y="399"/>
                    <a:pt x="41" y="458"/>
                    <a:pt x="120" y="458"/>
                  </a:cubicBezTo>
                  <a:cubicBezTo>
                    <a:pt x="180" y="458"/>
                    <a:pt x="240" y="399"/>
                    <a:pt x="240" y="319"/>
                  </a:cubicBezTo>
                  <a:lnTo>
                    <a:pt x="240" y="140"/>
                  </a:lnTo>
                  <a:cubicBezTo>
                    <a:pt x="240" y="60"/>
                    <a:pt x="200" y="1"/>
                    <a:pt x="12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7"/>
            <p:cNvSpPr/>
            <p:nvPr/>
          </p:nvSpPr>
          <p:spPr>
            <a:xfrm>
              <a:off x="6442546" y="2314996"/>
              <a:ext cx="230939" cy="256509"/>
            </a:xfrm>
            <a:custGeom>
              <a:rect b="b" l="l" r="r" t="t"/>
              <a:pathLst>
                <a:path extrusionOk="0" h="7624" w="6864">
                  <a:moveTo>
                    <a:pt x="3097" y="1"/>
                  </a:moveTo>
                  <a:cubicBezTo>
                    <a:pt x="2995" y="1"/>
                    <a:pt x="2895" y="6"/>
                    <a:pt x="2806" y="16"/>
                  </a:cubicBezTo>
                  <a:cubicBezTo>
                    <a:pt x="2288" y="75"/>
                    <a:pt x="1811" y="215"/>
                    <a:pt x="1334" y="414"/>
                  </a:cubicBezTo>
                  <a:cubicBezTo>
                    <a:pt x="916" y="593"/>
                    <a:pt x="1" y="1110"/>
                    <a:pt x="598" y="1607"/>
                  </a:cubicBezTo>
                  <a:cubicBezTo>
                    <a:pt x="861" y="1841"/>
                    <a:pt x="1109" y="1924"/>
                    <a:pt x="1327" y="1924"/>
                  </a:cubicBezTo>
                  <a:cubicBezTo>
                    <a:pt x="1852" y="1924"/>
                    <a:pt x="2209" y="1448"/>
                    <a:pt x="2209" y="1448"/>
                  </a:cubicBezTo>
                  <a:lnTo>
                    <a:pt x="2209" y="1448"/>
                  </a:lnTo>
                  <a:cubicBezTo>
                    <a:pt x="2209" y="1448"/>
                    <a:pt x="2030" y="2065"/>
                    <a:pt x="2348" y="2144"/>
                  </a:cubicBezTo>
                  <a:cubicBezTo>
                    <a:pt x="2414" y="2161"/>
                    <a:pt x="2477" y="2169"/>
                    <a:pt x="2536" y="2169"/>
                  </a:cubicBezTo>
                  <a:cubicBezTo>
                    <a:pt x="2958" y="2169"/>
                    <a:pt x="3203" y="1786"/>
                    <a:pt x="3203" y="1786"/>
                  </a:cubicBezTo>
                  <a:lnTo>
                    <a:pt x="3203" y="1786"/>
                  </a:lnTo>
                  <a:cubicBezTo>
                    <a:pt x="3203" y="1787"/>
                    <a:pt x="2826" y="2801"/>
                    <a:pt x="3323" y="4054"/>
                  </a:cubicBezTo>
                  <a:cubicBezTo>
                    <a:pt x="3820" y="5287"/>
                    <a:pt x="3064" y="7436"/>
                    <a:pt x="3084" y="7515"/>
                  </a:cubicBezTo>
                  <a:cubicBezTo>
                    <a:pt x="3102" y="7591"/>
                    <a:pt x="3175" y="7623"/>
                    <a:pt x="3286" y="7623"/>
                  </a:cubicBezTo>
                  <a:cubicBezTo>
                    <a:pt x="3906" y="7623"/>
                    <a:pt x="5717" y="6613"/>
                    <a:pt x="5869" y="6461"/>
                  </a:cubicBezTo>
                  <a:cubicBezTo>
                    <a:pt x="6864" y="5427"/>
                    <a:pt x="5770" y="1070"/>
                    <a:pt x="4198" y="613"/>
                  </a:cubicBezTo>
                  <a:lnTo>
                    <a:pt x="4158" y="453"/>
                  </a:lnTo>
                  <a:cubicBezTo>
                    <a:pt x="3999" y="175"/>
                    <a:pt x="3701" y="36"/>
                    <a:pt x="3402" y="16"/>
                  </a:cubicBezTo>
                  <a:cubicBezTo>
                    <a:pt x="3303" y="6"/>
                    <a:pt x="3199" y="1"/>
                    <a:pt x="3097"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7"/>
            <p:cNvSpPr/>
            <p:nvPr/>
          </p:nvSpPr>
          <p:spPr>
            <a:xfrm>
              <a:off x="6469327" y="1971486"/>
              <a:ext cx="91043" cy="180741"/>
            </a:xfrm>
            <a:custGeom>
              <a:rect b="b" l="l" r="r" t="t"/>
              <a:pathLst>
                <a:path extrusionOk="0" h="5372" w="2706">
                  <a:moveTo>
                    <a:pt x="2706" y="1"/>
                  </a:moveTo>
                  <a:lnTo>
                    <a:pt x="20" y="1572"/>
                  </a:lnTo>
                  <a:lnTo>
                    <a:pt x="0" y="5372"/>
                  </a:lnTo>
                  <a:lnTo>
                    <a:pt x="0" y="5372"/>
                  </a:lnTo>
                  <a:lnTo>
                    <a:pt x="2706" y="3820"/>
                  </a:lnTo>
                  <a:lnTo>
                    <a:pt x="2706"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7"/>
            <p:cNvSpPr/>
            <p:nvPr/>
          </p:nvSpPr>
          <p:spPr>
            <a:xfrm>
              <a:off x="6469327" y="2100008"/>
              <a:ext cx="281138" cy="162001"/>
            </a:xfrm>
            <a:custGeom>
              <a:rect b="b" l="l" r="r" t="t"/>
              <a:pathLst>
                <a:path extrusionOk="0" h="4815" w="8356">
                  <a:moveTo>
                    <a:pt x="2706" y="0"/>
                  </a:moveTo>
                  <a:lnTo>
                    <a:pt x="0" y="1552"/>
                  </a:lnTo>
                  <a:lnTo>
                    <a:pt x="5630" y="4814"/>
                  </a:lnTo>
                  <a:lnTo>
                    <a:pt x="8355" y="3243"/>
                  </a:lnTo>
                  <a:lnTo>
                    <a:pt x="270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7"/>
            <p:cNvSpPr/>
            <p:nvPr/>
          </p:nvSpPr>
          <p:spPr>
            <a:xfrm>
              <a:off x="6658746" y="2209083"/>
              <a:ext cx="91716" cy="179429"/>
            </a:xfrm>
            <a:custGeom>
              <a:rect b="b" l="l" r="r" t="t"/>
              <a:pathLst>
                <a:path extrusionOk="0" h="5333" w="2726">
                  <a:moveTo>
                    <a:pt x="2725" y="1"/>
                  </a:moveTo>
                  <a:lnTo>
                    <a:pt x="0" y="1572"/>
                  </a:lnTo>
                  <a:lnTo>
                    <a:pt x="0" y="5332"/>
                  </a:lnTo>
                  <a:lnTo>
                    <a:pt x="2686" y="3761"/>
                  </a:lnTo>
                  <a:lnTo>
                    <a:pt x="2725"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7"/>
            <p:cNvSpPr/>
            <p:nvPr/>
          </p:nvSpPr>
          <p:spPr>
            <a:xfrm>
              <a:off x="6470000" y="1719186"/>
              <a:ext cx="91043" cy="178722"/>
            </a:xfrm>
            <a:custGeom>
              <a:rect b="b" l="l" r="r" t="t"/>
              <a:pathLst>
                <a:path extrusionOk="0" h="5312" w="2706">
                  <a:moveTo>
                    <a:pt x="2706" y="0"/>
                  </a:moveTo>
                  <a:lnTo>
                    <a:pt x="0" y="1572"/>
                  </a:lnTo>
                  <a:lnTo>
                    <a:pt x="0" y="5312"/>
                  </a:lnTo>
                  <a:lnTo>
                    <a:pt x="2706" y="3760"/>
                  </a:lnTo>
                  <a:lnTo>
                    <a:pt x="270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7"/>
            <p:cNvSpPr/>
            <p:nvPr/>
          </p:nvSpPr>
          <p:spPr>
            <a:xfrm>
              <a:off x="6470000" y="1845689"/>
              <a:ext cx="272424" cy="157290"/>
            </a:xfrm>
            <a:custGeom>
              <a:rect b="b" l="l" r="r" t="t"/>
              <a:pathLst>
                <a:path extrusionOk="0" h="4675" w="8097">
                  <a:moveTo>
                    <a:pt x="2706" y="0"/>
                  </a:moveTo>
                  <a:lnTo>
                    <a:pt x="0" y="1552"/>
                  </a:lnTo>
                  <a:lnTo>
                    <a:pt x="5391" y="4675"/>
                  </a:lnTo>
                  <a:lnTo>
                    <a:pt x="8097" y="3103"/>
                  </a:lnTo>
                  <a:lnTo>
                    <a:pt x="270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7"/>
            <p:cNvSpPr/>
            <p:nvPr/>
          </p:nvSpPr>
          <p:spPr>
            <a:xfrm>
              <a:off x="6651377" y="1950088"/>
              <a:ext cx="91043" cy="180068"/>
            </a:xfrm>
            <a:custGeom>
              <a:rect b="b" l="l" r="r" t="t"/>
              <a:pathLst>
                <a:path extrusionOk="0" h="5352" w="2706">
                  <a:moveTo>
                    <a:pt x="2706" y="0"/>
                  </a:moveTo>
                  <a:lnTo>
                    <a:pt x="0" y="1572"/>
                  </a:lnTo>
                  <a:lnTo>
                    <a:pt x="0" y="5351"/>
                  </a:lnTo>
                  <a:lnTo>
                    <a:pt x="2706" y="3780"/>
                  </a:lnTo>
                  <a:lnTo>
                    <a:pt x="270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7"/>
            <p:cNvSpPr/>
            <p:nvPr/>
          </p:nvSpPr>
          <p:spPr>
            <a:xfrm>
              <a:off x="6343497" y="1572597"/>
              <a:ext cx="317272" cy="815925"/>
            </a:xfrm>
            <a:custGeom>
              <a:rect b="b" l="l" r="r" t="t"/>
              <a:pathLst>
                <a:path extrusionOk="0" h="24251" w="9430">
                  <a:moveTo>
                    <a:pt x="60" y="1"/>
                  </a:moveTo>
                  <a:lnTo>
                    <a:pt x="1" y="18859"/>
                  </a:lnTo>
                  <a:lnTo>
                    <a:pt x="9370" y="24250"/>
                  </a:lnTo>
                  <a:lnTo>
                    <a:pt x="9370" y="20490"/>
                  </a:lnTo>
                  <a:lnTo>
                    <a:pt x="3740" y="17228"/>
                  </a:lnTo>
                  <a:lnTo>
                    <a:pt x="3760" y="13428"/>
                  </a:lnTo>
                  <a:lnTo>
                    <a:pt x="9151" y="16571"/>
                  </a:lnTo>
                  <a:lnTo>
                    <a:pt x="9151" y="12792"/>
                  </a:lnTo>
                  <a:lnTo>
                    <a:pt x="3760" y="9669"/>
                  </a:lnTo>
                  <a:lnTo>
                    <a:pt x="3760" y="5929"/>
                  </a:lnTo>
                  <a:lnTo>
                    <a:pt x="9410" y="9171"/>
                  </a:lnTo>
                  <a:lnTo>
                    <a:pt x="9430" y="5432"/>
                  </a:lnTo>
                  <a:lnTo>
                    <a:pt x="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7"/>
            <p:cNvSpPr/>
            <p:nvPr/>
          </p:nvSpPr>
          <p:spPr>
            <a:xfrm>
              <a:off x="6660058" y="1702431"/>
              <a:ext cx="91077" cy="178756"/>
            </a:xfrm>
            <a:custGeom>
              <a:rect b="b" l="l" r="r" t="t"/>
              <a:pathLst>
                <a:path extrusionOk="0" h="5313" w="2707">
                  <a:moveTo>
                    <a:pt x="2706" y="1"/>
                  </a:moveTo>
                  <a:lnTo>
                    <a:pt x="21" y="1573"/>
                  </a:lnTo>
                  <a:lnTo>
                    <a:pt x="1" y="5312"/>
                  </a:lnTo>
                  <a:lnTo>
                    <a:pt x="1" y="5312"/>
                  </a:lnTo>
                  <a:lnTo>
                    <a:pt x="2706" y="3761"/>
                  </a:lnTo>
                  <a:lnTo>
                    <a:pt x="2706"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7"/>
            <p:cNvSpPr/>
            <p:nvPr/>
          </p:nvSpPr>
          <p:spPr>
            <a:xfrm>
              <a:off x="6345516" y="1519742"/>
              <a:ext cx="405624" cy="235616"/>
            </a:xfrm>
            <a:custGeom>
              <a:rect b="b" l="l" r="r" t="t"/>
              <a:pathLst>
                <a:path extrusionOk="0" h="7003" w="12056">
                  <a:moveTo>
                    <a:pt x="2686" y="0"/>
                  </a:moveTo>
                  <a:lnTo>
                    <a:pt x="0" y="1572"/>
                  </a:lnTo>
                  <a:lnTo>
                    <a:pt x="9370" y="7003"/>
                  </a:lnTo>
                  <a:lnTo>
                    <a:pt x="12055" y="5431"/>
                  </a:lnTo>
                  <a:lnTo>
                    <a:pt x="268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7"/>
            <p:cNvSpPr/>
            <p:nvPr/>
          </p:nvSpPr>
          <p:spPr>
            <a:xfrm>
              <a:off x="6660731" y="1702431"/>
              <a:ext cx="90404" cy="52924"/>
            </a:xfrm>
            <a:custGeom>
              <a:rect b="b" l="l" r="r" t="t"/>
              <a:pathLst>
                <a:path extrusionOk="0" fill="none" h="1573" w="2687">
                  <a:moveTo>
                    <a:pt x="2686" y="1"/>
                  </a:moveTo>
                  <a:lnTo>
                    <a:pt x="1" y="1573"/>
                  </a:ln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7"/>
            <p:cNvSpPr/>
            <p:nvPr/>
          </p:nvSpPr>
          <p:spPr>
            <a:xfrm>
              <a:off x="6470000" y="1845689"/>
              <a:ext cx="91043" cy="52217"/>
            </a:xfrm>
            <a:custGeom>
              <a:rect b="b" l="l" r="r" t="t"/>
              <a:pathLst>
                <a:path extrusionOk="0" fill="none" h="1552" w="2706">
                  <a:moveTo>
                    <a:pt x="2706" y="0"/>
                  </a:moveTo>
                  <a:lnTo>
                    <a:pt x="0" y="1552"/>
                  </a:ln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7"/>
            <p:cNvSpPr/>
            <p:nvPr/>
          </p:nvSpPr>
          <p:spPr>
            <a:xfrm>
              <a:off x="6651377" y="1950088"/>
              <a:ext cx="91043" cy="52890"/>
            </a:xfrm>
            <a:custGeom>
              <a:rect b="b" l="l" r="r" t="t"/>
              <a:pathLst>
                <a:path extrusionOk="0" fill="none" h="1572" w="2706">
                  <a:moveTo>
                    <a:pt x="2706" y="0"/>
                  </a:moveTo>
                  <a:lnTo>
                    <a:pt x="0" y="1572"/>
                  </a:ln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7"/>
            <p:cNvSpPr/>
            <p:nvPr/>
          </p:nvSpPr>
          <p:spPr>
            <a:xfrm>
              <a:off x="6469327" y="2100008"/>
              <a:ext cx="91043" cy="52217"/>
            </a:xfrm>
            <a:custGeom>
              <a:rect b="b" l="l" r="r" t="t"/>
              <a:pathLst>
                <a:path extrusionOk="0" fill="none" h="1552" w="2706">
                  <a:moveTo>
                    <a:pt x="2706" y="0"/>
                  </a:moveTo>
                  <a:lnTo>
                    <a:pt x="0" y="1552"/>
                  </a:ln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7"/>
            <p:cNvSpPr/>
            <p:nvPr/>
          </p:nvSpPr>
          <p:spPr>
            <a:xfrm>
              <a:off x="6658746" y="2209083"/>
              <a:ext cx="91716" cy="52924"/>
            </a:xfrm>
            <a:custGeom>
              <a:rect b="b" l="l" r="r" t="t"/>
              <a:pathLst>
                <a:path extrusionOk="0" fill="none" h="1573" w="2726">
                  <a:moveTo>
                    <a:pt x="2725" y="1"/>
                  </a:moveTo>
                  <a:lnTo>
                    <a:pt x="0" y="1572"/>
                  </a:lnTo>
                </a:path>
              </a:pathLst>
            </a:custGeom>
            <a:noFill/>
            <a:ln cap="rnd" cmpd="sng" w="4475">
              <a:solidFill>
                <a:srgbClr val="1D1D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7"/>
            <p:cNvSpPr/>
            <p:nvPr/>
          </p:nvSpPr>
          <p:spPr>
            <a:xfrm>
              <a:off x="6672102" y="2293598"/>
              <a:ext cx="113989" cy="131855"/>
            </a:xfrm>
            <a:custGeom>
              <a:rect b="b" l="l" r="r" t="t"/>
              <a:pathLst>
                <a:path extrusionOk="0" h="3919" w="3388">
                  <a:moveTo>
                    <a:pt x="2229" y="1"/>
                  </a:moveTo>
                  <a:cubicBezTo>
                    <a:pt x="2214" y="1"/>
                    <a:pt x="2201" y="5"/>
                    <a:pt x="2189" y="15"/>
                  </a:cubicBezTo>
                  <a:cubicBezTo>
                    <a:pt x="1970" y="214"/>
                    <a:pt x="2328" y="930"/>
                    <a:pt x="2328" y="930"/>
                  </a:cubicBezTo>
                  <a:cubicBezTo>
                    <a:pt x="2328" y="930"/>
                    <a:pt x="1886" y="133"/>
                    <a:pt x="1716" y="133"/>
                  </a:cubicBezTo>
                  <a:cubicBezTo>
                    <a:pt x="1673" y="133"/>
                    <a:pt x="1648" y="185"/>
                    <a:pt x="1652" y="314"/>
                  </a:cubicBezTo>
                  <a:cubicBezTo>
                    <a:pt x="1664" y="691"/>
                    <a:pt x="1729" y="912"/>
                    <a:pt x="1777" y="1027"/>
                  </a:cubicBezTo>
                  <a:lnTo>
                    <a:pt x="1777" y="1027"/>
                  </a:lnTo>
                  <a:cubicBezTo>
                    <a:pt x="1675" y="841"/>
                    <a:pt x="1457" y="466"/>
                    <a:pt x="1343" y="466"/>
                  </a:cubicBezTo>
                  <a:cubicBezTo>
                    <a:pt x="1294" y="466"/>
                    <a:pt x="1264" y="539"/>
                    <a:pt x="1274" y="731"/>
                  </a:cubicBezTo>
                  <a:lnTo>
                    <a:pt x="1334" y="1507"/>
                  </a:lnTo>
                  <a:cubicBezTo>
                    <a:pt x="1334" y="1507"/>
                    <a:pt x="1099" y="1003"/>
                    <a:pt x="1008" y="1003"/>
                  </a:cubicBezTo>
                  <a:cubicBezTo>
                    <a:pt x="981" y="1003"/>
                    <a:pt x="966" y="1049"/>
                    <a:pt x="976" y="1169"/>
                  </a:cubicBezTo>
                  <a:lnTo>
                    <a:pt x="1035" y="1706"/>
                  </a:lnTo>
                  <a:cubicBezTo>
                    <a:pt x="1035" y="1706"/>
                    <a:pt x="1" y="2084"/>
                    <a:pt x="160" y="2482"/>
                  </a:cubicBezTo>
                  <a:cubicBezTo>
                    <a:pt x="339" y="2880"/>
                    <a:pt x="160" y="3894"/>
                    <a:pt x="439" y="3894"/>
                  </a:cubicBezTo>
                  <a:cubicBezTo>
                    <a:pt x="521" y="3894"/>
                    <a:pt x="657" y="3919"/>
                    <a:pt x="800" y="3919"/>
                  </a:cubicBezTo>
                  <a:cubicBezTo>
                    <a:pt x="1104" y="3919"/>
                    <a:pt x="1441" y="3808"/>
                    <a:pt x="1374" y="3118"/>
                  </a:cubicBezTo>
                  <a:cubicBezTo>
                    <a:pt x="1374" y="3118"/>
                    <a:pt x="1195" y="2343"/>
                    <a:pt x="2328" y="2044"/>
                  </a:cubicBezTo>
                  <a:cubicBezTo>
                    <a:pt x="3388" y="1760"/>
                    <a:pt x="2522" y="1"/>
                    <a:pt x="2229"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7"/>
            <p:cNvSpPr/>
            <p:nvPr/>
          </p:nvSpPr>
          <p:spPr>
            <a:xfrm>
              <a:off x="6551655" y="2382318"/>
              <a:ext cx="222898" cy="322756"/>
            </a:xfrm>
            <a:custGeom>
              <a:rect b="b" l="l" r="r" t="t"/>
              <a:pathLst>
                <a:path extrusionOk="0" h="9593" w="6625">
                  <a:moveTo>
                    <a:pt x="5454" y="0"/>
                  </a:moveTo>
                  <a:cubicBezTo>
                    <a:pt x="5324" y="0"/>
                    <a:pt x="5185" y="11"/>
                    <a:pt x="5033" y="24"/>
                  </a:cubicBezTo>
                  <a:cubicBezTo>
                    <a:pt x="4377" y="103"/>
                    <a:pt x="3621" y="760"/>
                    <a:pt x="3621" y="760"/>
                  </a:cubicBezTo>
                  <a:cubicBezTo>
                    <a:pt x="3621" y="760"/>
                    <a:pt x="3521" y="2709"/>
                    <a:pt x="3462" y="3644"/>
                  </a:cubicBezTo>
                  <a:cubicBezTo>
                    <a:pt x="3442" y="4082"/>
                    <a:pt x="3342" y="4440"/>
                    <a:pt x="3243" y="4738"/>
                  </a:cubicBezTo>
                  <a:cubicBezTo>
                    <a:pt x="3223" y="4758"/>
                    <a:pt x="2944" y="5256"/>
                    <a:pt x="2527" y="5276"/>
                  </a:cubicBezTo>
                  <a:cubicBezTo>
                    <a:pt x="2049" y="5315"/>
                    <a:pt x="1353" y="5634"/>
                    <a:pt x="1353" y="5634"/>
                  </a:cubicBezTo>
                  <a:cubicBezTo>
                    <a:pt x="1353" y="5634"/>
                    <a:pt x="1154" y="6330"/>
                    <a:pt x="1671" y="6748"/>
                  </a:cubicBezTo>
                  <a:lnTo>
                    <a:pt x="1631" y="6807"/>
                  </a:lnTo>
                  <a:cubicBezTo>
                    <a:pt x="1154" y="7344"/>
                    <a:pt x="0" y="8220"/>
                    <a:pt x="537" y="9055"/>
                  </a:cubicBezTo>
                  <a:cubicBezTo>
                    <a:pt x="756" y="9415"/>
                    <a:pt x="1148" y="9592"/>
                    <a:pt x="1571" y="9592"/>
                  </a:cubicBezTo>
                  <a:cubicBezTo>
                    <a:pt x="1802" y="9592"/>
                    <a:pt x="2043" y="9539"/>
                    <a:pt x="2268" y="9433"/>
                  </a:cubicBezTo>
                  <a:cubicBezTo>
                    <a:pt x="3163" y="9015"/>
                    <a:pt x="4218" y="8021"/>
                    <a:pt x="4834" y="7265"/>
                  </a:cubicBezTo>
                  <a:cubicBezTo>
                    <a:pt x="5630" y="6330"/>
                    <a:pt x="6167" y="5176"/>
                    <a:pt x="6306" y="3943"/>
                  </a:cubicBezTo>
                  <a:cubicBezTo>
                    <a:pt x="6326" y="3585"/>
                    <a:pt x="6625" y="720"/>
                    <a:pt x="6505" y="680"/>
                  </a:cubicBezTo>
                  <a:cubicBezTo>
                    <a:pt x="6227" y="125"/>
                    <a:pt x="5902" y="0"/>
                    <a:pt x="545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37"/>
          <p:cNvSpPr txBox="1"/>
          <p:nvPr/>
        </p:nvSpPr>
        <p:spPr>
          <a:xfrm>
            <a:off x="446775" y="2254325"/>
            <a:ext cx="3709800" cy="57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accent4"/>
                </a:solidFill>
                <a:latin typeface="Fira Sans Extra Condensed"/>
                <a:ea typeface="Fira Sans Extra Condensed"/>
                <a:cs typeface="Fira Sans Extra Condensed"/>
                <a:sym typeface="Fira Sans Extra Condensed"/>
              </a:rPr>
              <a:t>SATHVIK REDDY  (20CS10028)</a:t>
            </a:r>
            <a:endParaRPr b="1" sz="2000">
              <a:solidFill>
                <a:schemeClr val="accent4"/>
              </a:solidFill>
              <a:latin typeface="Fira Sans Extra Condensed"/>
              <a:ea typeface="Fira Sans Extra Condensed"/>
              <a:cs typeface="Fira Sans Extra Condensed"/>
              <a:sym typeface="Fira Sans Extra Condensed"/>
            </a:endParaRPr>
          </a:p>
        </p:txBody>
      </p:sp>
      <p:sp>
        <p:nvSpPr>
          <p:cNvPr id="1192" name="Google Shape;1192;p37"/>
          <p:cNvSpPr txBox="1"/>
          <p:nvPr/>
        </p:nvSpPr>
        <p:spPr>
          <a:xfrm>
            <a:off x="446775" y="3063975"/>
            <a:ext cx="3709800" cy="57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accent5"/>
                </a:solidFill>
                <a:latin typeface="Fira Sans Extra Condensed"/>
                <a:ea typeface="Fira Sans Extra Condensed"/>
                <a:cs typeface="Fira Sans Extra Condensed"/>
                <a:sym typeface="Fira Sans Extra Condensed"/>
              </a:rPr>
              <a:t>SAURABH JAISWAL  (20CS30047</a:t>
            </a:r>
            <a:endParaRPr b="1" sz="2000">
              <a:solidFill>
                <a:schemeClr val="accent5"/>
              </a:solidFill>
              <a:latin typeface="Fira Sans Extra Condensed"/>
              <a:ea typeface="Fira Sans Extra Condensed"/>
              <a:cs typeface="Fira Sans Extra Condensed"/>
              <a:sym typeface="Fira Sans Extra Condensed"/>
            </a:endParaRPr>
          </a:p>
        </p:txBody>
      </p:sp>
      <p:sp>
        <p:nvSpPr>
          <p:cNvPr id="1193" name="Google Shape;1193;p37"/>
          <p:cNvSpPr txBox="1"/>
          <p:nvPr/>
        </p:nvSpPr>
        <p:spPr>
          <a:xfrm>
            <a:off x="446775" y="1444675"/>
            <a:ext cx="4101000" cy="57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00C3B1"/>
                </a:solidFill>
                <a:latin typeface="Fira Sans Extra Condensed"/>
                <a:ea typeface="Fira Sans Extra Condensed"/>
                <a:cs typeface="Fira Sans Extra Condensed"/>
                <a:sym typeface="Fira Sans Extra Condensed"/>
              </a:rPr>
              <a:t>JASWANTH KUMAR CHUKKA  (20CS10021)</a:t>
            </a:r>
            <a:endParaRPr b="1" sz="2000">
              <a:solidFill>
                <a:srgbClr val="00C3B1"/>
              </a:solidFill>
              <a:latin typeface="Fira Sans Extra Condensed"/>
              <a:ea typeface="Fira Sans Extra Condensed"/>
              <a:cs typeface="Fira Sans Extra Condensed"/>
              <a:sym typeface="Fira Sans Extra Condensed"/>
            </a:endParaRPr>
          </a:p>
        </p:txBody>
      </p:sp>
      <p:pic>
        <p:nvPicPr>
          <p:cNvPr id="1194" name="Google Shape;1194;p37"/>
          <p:cNvPicPr preferRelativeResize="0"/>
          <p:nvPr/>
        </p:nvPicPr>
        <p:blipFill>
          <a:blip r:embed="rId3">
            <a:alphaModFix amt="39000"/>
          </a:blip>
          <a:stretch>
            <a:fillRect/>
          </a:stretch>
        </p:blipFill>
        <p:spPr>
          <a:xfrm>
            <a:off x="155575" y="3873625"/>
            <a:ext cx="1734500" cy="1195200"/>
          </a:xfrm>
          <a:prstGeom prst="rect">
            <a:avLst/>
          </a:prstGeom>
          <a:noFill/>
          <a:ln>
            <a:noFill/>
          </a:ln>
        </p:spPr>
      </p:pic>
      <p:pic>
        <p:nvPicPr>
          <p:cNvPr id="1195" name="Google Shape;1195;p37"/>
          <p:cNvPicPr preferRelativeResize="0"/>
          <p:nvPr/>
        </p:nvPicPr>
        <p:blipFill>
          <a:blip r:embed="rId3">
            <a:alphaModFix amt="39000"/>
          </a:blip>
          <a:stretch>
            <a:fillRect/>
          </a:stretch>
        </p:blipFill>
        <p:spPr>
          <a:xfrm>
            <a:off x="155575" y="95125"/>
            <a:ext cx="1734500" cy="119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38"/>
          <p:cNvSpPr txBox="1"/>
          <p:nvPr>
            <p:ph idx="9" type="subTitle"/>
          </p:nvPr>
        </p:nvSpPr>
        <p:spPr>
          <a:xfrm>
            <a:off x="715100" y="1860950"/>
            <a:ext cx="35613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201" name="Google Shape;1201;p38"/>
          <p:cNvSpPr txBox="1"/>
          <p:nvPr>
            <p:ph idx="13" type="subTitle"/>
          </p:nvPr>
        </p:nvSpPr>
        <p:spPr>
          <a:xfrm>
            <a:off x="4276449" y="1860962"/>
            <a:ext cx="27432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PDB File</a:t>
            </a:r>
            <a:endParaRPr/>
          </a:p>
        </p:txBody>
      </p:sp>
      <p:sp>
        <p:nvSpPr>
          <p:cNvPr id="1202" name="Google Shape;1202;p38"/>
          <p:cNvSpPr txBox="1"/>
          <p:nvPr>
            <p:ph idx="14" type="subTitle"/>
          </p:nvPr>
        </p:nvSpPr>
        <p:spPr>
          <a:xfrm>
            <a:off x="715099" y="3684300"/>
            <a:ext cx="27432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Dihedral Angles</a:t>
            </a:r>
            <a:endParaRPr/>
          </a:p>
        </p:txBody>
      </p:sp>
      <p:sp>
        <p:nvSpPr>
          <p:cNvPr id="1203" name="Google Shape;1203;p38"/>
          <p:cNvSpPr txBox="1"/>
          <p:nvPr>
            <p:ph idx="15" type="subTitle"/>
          </p:nvPr>
        </p:nvSpPr>
        <p:spPr>
          <a:xfrm>
            <a:off x="4276449" y="3684296"/>
            <a:ext cx="27432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204" name="Google Shape;1204;p38"/>
          <p:cNvSpPr txBox="1"/>
          <p:nvPr>
            <p:ph idx="2" type="title"/>
          </p:nvPr>
        </p:nvSpPr>
        <p:spPr>
          <a:xfrm>
            <a:off x="715099" y="1255939"/>
            <a:ext cx="6858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205" name="Google Shape;1205;p38"/>
          <p:cNvSpPr txBox="1"/>
          <p:nvPr>
            <p:ph idx="3" type="title"/>
          </p:nvPr>
        </p:nvSpPr>
        <p:spPr>
          <a:xfrm>
            <a:off x="4276449" y="1255939"/>
            <a:ext cx="6858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206" name="Google Shape;1206;p38"/>
          <p:cNvSpPr txBox="1"/>
          <p:nvPr>
            <p:ph idx="4" type="subTitle"/>
          </p:nvPr>
        </p:nvSpPr>
        <p:spPr>
          <a:xfrm>
            <a:off x="4276449" y="2227390"/>
            <a:ext cx="2743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description of PDB file used</a:t>
            </a:r>
            <a:endParaRPr/>
          </a:p>
        </p:txBody>
      </p:sp>
      <p:sp>
        <p:nvSpPr>
          <p:cNvPr id="1207" name="Google Shape;1207;p38"/>
          <p:cNvSpPr txBox="1"/>
          <p:nvPr>
            <p:ph idx="5" type="title"/>
          </p:nvPr>
        </p:nvSpPr>
        <p:spPr>
          <a:xfrm>
            <a:off x="715099" y="3083723"/>
            <a:ext cx="6858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208" name="Google Shape;1208;p38"/>
          <p:cNvSpPr txBox="1"/>
          <p:nvPr>
            <p:ph idx="6" type="subTitle"/>
          </p:nvPr>
        </p:nvSpPr>
        <p:spPr>
          <a:xfrm>
            <a:off x="715099" y="4050971"/>
            <a:ext cx="2743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Dihedral Angles phi and psi used for predicting secondary structure</a:t>
            </a:r>
            <a:endParaRPr/>
          </a:p>
        </p:txBody>
      </p:sp>
      <p:sp>
        <p:nvSpPr>
          <p:cNvPr id="1209" name="Google Shape;1209;p38"/>
          <p:cNvSpPr txBox="1"/>
          <p:nvPr>
            <p:ph idx="7" type="title"/>
          </p:nvPr>
        </p:nvSpPr>
        <p:spPr>
          <a:xfrm>
            <a:off x="4276449" y="3083723"/>
            <a:ext cx="6858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210" name="Google Shape;1210;p38"/>
          <p:cNvSpPr txBox="1"/>
          <p:nvPr>
            <p:ph idx="8" type="subTitle"/>
          </p:nvPr>
        </p:nvSpPr>
        <p:spPr>
          <a:xfrm>
            <a:off x="4276449" y="4050965"/>
            <a:ext cx="2743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211" name="Google Shape;121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a:t>
            </a:r>
            <a:r>
              <a:rPr b="0" lang="en">
                <a:latin typeface="Montserrat Medium"/>
                <a:ea typeface="Montserrat Medium"/>
                <a:cs typeface="Montserrat Medium"/>
                <a:sym typeface="Montserrat Medium"/>
              </a:rPr>
              <a:t>contents</a:t>
            </a:r>
            <a:endParaRPr b="0">
              <a:latin typeface="Montserrat Medium"/>
              <a:ea typeface="Montserrat Medium"/>
              <a:cs typeface="Montserrat Medium"/>
              <a:sym typeface="Montserrat Medium"/>
            </a:endParaRPr>
          </a:p>
        </p:txBody>
      </p:sp>
      <p:sp>
        <p:nvSpPr>
          <p:cNvPr id="1212" name="Google Shape;1212;p38"/>
          <p:cNvSpPr txBox="1"/>
          <p:nvPr>
            <p:ph idx="1" type="subTitle"/>
          </p:nvPr>
        </p:nvSpPr>
        <p:spPr>
          <a:xfrm>
            <a:off x="772624" y="2291956"/>
            <a:ext cx="2743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t>
            </a:r>
            <a:r>
              <a:rPr lang="en"/>
              <a:t>regarding</a:t>
            </a:r>
            <a:r>
              <a:rPr lang="en"/>
              <a:t> the input and Output parameters</a:t>
            </a:r>
            <a:endParaRPr/>
          </a:p>
        </p:txBody>
      </p:sp>
      <p:grpSp>
        <p:nvGrpSpPr>
          <p:cNvPr id="1213" name="Google Shape;1213;p38"/>
          <p:cNvGrpSpPr/>
          <p:nvPr/>
        </p:nvGrpSpPr>
        <p:grpSpPr>
          <a:xfrm rot="-1800011">
            <a:off x="7287857" y="142858"/>
            <a:ext cx="1650701" cy="2556182"/>
            <a:chOff x="7554003" y="2113754"/>
            <a:chExt cx="371330" cy="575021"/>
          </a:xfrm>
        </p:grpSpPr>
        <p:grpSp>
          <p:nvGrpSpPr>
            <p:cNvPr id="1214" name="Google Shape;1214;p38"/>
            <p:cNvGrpSpPr/>
            <p:nvPr/>
          </p:nvGrpSpPr>
          <p:grpSpPr>
            <a:xfrm>
              <a:off x="7650277" y="2113754"/>
              <a:ext cx="186558" cy="544556"/>
              <a:chOff x="7650277" y="2113754"/>
              <a:chExt cx="186558" cy="544556"/>
            </a:xfrm>
          </p:grpSpPr>
          <p:sp>
            <p:nvSpPr>
              <p:cNvPr id="1215" name="Google Shape;1215;p38"/>
              <p:cNvSpPr/>
              <p:nvPr/>
            </p:nvSpPr>
            <p:spPr>
              <a:xfrm>
                <a:off x="7673235" y="2596371"/>
                <a:ext cx="70321" cy="61939"/>
              </a:xfrm>
              <a:custGeom>
                <a:rect b="b" l="l" r="r" t="t"/>
                <a:pathLst>
                  <a:path extrusionOk="0" h="1840" w="2089">
                    <a:moveTo>
                      <a:pt x="1336" y="0"/>
                    </a:moveTo>
                    <a:lnTo>
                      <a:pt x="1" y="1106"/>
                    </a:lnTo>
                    <a:lnTo>
                      <a:pt x="607" y="1839"/>
                    </a:lnTo>
                    <a:lnTo>
                      <a:pt x="2089" y="616"/>
                    </a:lnTo>
                    <a:lnTo>
                      <a:pt x="13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8"/>
              <p:cNvSpPr/>
              <p:nvPr/>
            </p:nvSpPr>
            <p:spPr>
              <a:xfrm>
                <a:off x="7650277" y="2175659"/>
                <a:ext cx="186558" cy="420748"/>
              </a:xfrm>
              <a:custGeom>
                <a:rect b="b" l="l" r="r" t="t"/>
                <a:pathLst>
                  <a:path extrusionOk="0" h="12499" w="5542">
                    <a:moveTo>
                      <a:pt x="2018" y="0"/>
                    </a:moveTo>
                    <a:lnTo>
                      <a:pt x="1238" y="650"/>
                    </a:lnTo>
                    <a:cubicBezTo>
                      <a:pt x="438" y="1303"/>
                      <a:pt x="1" y="2183"/>
                      <a:pt x="1" y="3124"/>
                    </a:cubicBezTo>
                    <a:cubicBezTo>
                      <a:pt x="1" y="4069"/>
                      <a:pt x="438" y="4949"/>
                      <a:pt x="1238" y="5603"/>
                    </a:cubicBezTo>
                    <a:lnTo>
                      <a:pt x="1600" y="5904"/>
                    </a:lnTo>
                    <a:lnTo>
                      <a:pt x="2018" y="6252"/>
                    </a:lnTo>
                    <a:lnTo>
                      <a:pt x="2771" y="6868"/>
                    </a:lnTo>
                    <a:lnTo>
                      <a:pt x="3698" y="7635"/>
                    </a:lnTo>
                    <a:cubicBezTo>
                      <a:pt x="3796" y="7715"/>
                      <a:pt x="3886" y="7799"/>
                      <a:pt x="3966" y="7884"/>
                    </a:cubicBezTo>
                    <a:cubicBezTo>
                      <a:pt x="4069" y="7992"/>
                      <a:pt x="4154" y="8105"/>
                      <a:pt x="4234" y="8218"/>
                    </a:cubicBezTo>
                    <a:cubicBezTo>
                      <a:pt x="4431" y="8524"/>
                      <a:pt x="4549" y="8858"/>
                      <a:pt x="4582" y="9206"/>
                    </a:cubicBezTo>
                    <a:cubicBezTo>
                      <a:pt x="4587" y="9262"/>
                      <a:pt x="4587" y="9319"/>
                      <a:pt x="4587" y="9375"/>
                    </a:cubicBezTo>
                    <a:cubicBezTo>
                      <a:pt x="4587" y="9431"/>
                      <a:pt x="4587" y="9488"/>
                      <a:pt x="4582" y="9540"/>
                    </a:cubicBezTo>
                    <a:cubicBezTo>
                      <a:pt x="4549" y="9888"/>
                      <a:pt x="4431" y="10226"/>
                      <a:pt x="4234" y="10527"/>
                    </a:cubicBezTo>
                    <a:cubicBezTo>
                      <a:pt x="4154" y="10645"/>
                      <a:pt x="4069" y="10758"/>
                      <a:pt x="3966" y="10861"/>
                    </a:cubicBezTo>
                    <a:cubicBezTo>
                      <a:pt x="3886" y="10951"/>
                      <a:pt x="3796" y="11035"/>
                      <a:pt x="3698" y="11115"/>
                    </a:cubicBezTo>
                    <a:lnTo>
                      <a:pt x="2771" y="11882"/>
                    </a:lnTo>
                    <a:lnTo>
                      <a:pt x="3519" y="12498"/>
                    </a:lnTo>
                    <a:lnTo>
                      <a:pt x="4304" y="11854"/>
                    </a:lnTo>
                    <a:cubicBezTo>
                      <a:pt x="5099" y="11195"/>
                      <a:pt x="5541" y="10316"/>
                      <a:pt x="5541" y="9375"/>
                    </a:cubicBezTo>
                    <a:cubicBezTo>
                      <a:pt x="5541" y="8434"/>
                      <a:pt x="5099" y="7550"/>
                      <a:pt x="4304" y="6896"/>
                    </a:cubicBezTo>
                    <a:lnTo>
                      <a:pt x="3942" y="6595"/>
                    </a:lnTo>
                    <a:lnTo>
                      <a:pt x="3519" y="6252"/>
                    </a:lnTo>
                    <a:lnTo>
                      <a:pt x="2771" y="5631"/>
                    </a:lnTo>
                    <a:lnTo>
                      <a:pt x="1840" y="4869"/>
                    </a:lnTo>
                    <a:cubicBezTo>
                      <a:pt x="1746" y="4789"/>
                      <a:pt x="1656" y="4704"/>
                      <a:pt x="1572" y="4615"/>
                    </a:cubicBezTo>
                    <a:cubicBezTo>
                      <a:pt x="1473" y="4507"/>
                      <a:pt x="1383" y="4398"/>
                      <a:pt x="1308" y="4281"/>
                    </a:cubicBezTo>
                    <a:cubicBezTo>
                      <a:pt x="1111" y="3975"/>
                      <a:pt x="988" y="3641"/>
                      <a:pt x="960" y="3293"/>
                    </a:cubicBezTo>
                    <a:cubicBezTo>
                      <a:pt x="955" y="3237"/>
                      <a:pt x="955" y="3180"/>
                      <a:pt x="955" y="3124"/>
                    </a:cubicBezTo>
                    <a:cubicBezTo>
                      <a:pt x="955" y="3072"/>
                      <a:pt x="955" y="3016"/>
                      <a:pt x="960" y="2959"/>
                    </a:cubicBezTo>
                    <a:cubicBezTo>
                      <a:pt x="988" y="2611"/>
                      <a:pt x="1111" y="2277"/>
                      <a:pt x="1308" y="1971"/>
                    </a:cubicBezTo>
                    <a:cubicBezTo>
                      <a:pt x="1383" y="1854"/>
                      <a:pt x="1473" y="1746"/>
                      <a:pt x="1572" y="1637"/>
                    </a:cubicBezTo>
                    <a:cubicBezTo>
                      <a:pt x="1656" y="1548"/>
                      <a:pt x="1746" y="1463"/>
                      <a:pt x="1840" y="1383"/>
                    </a:cubicBezTo>
                    <a:lnTo>
                      <a:pt x="2771" y="621"/>
                    </a:lnTo>
                    <a:lnTo>
                      <a:pt x="20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8"/>
              <p:cNvSpPr/>
              <p:nvPr/>
            </p:nvSpPr>
            <p:spPr>
              <a:xfrm>
                <a:off x="7743522" y="2113754"/>
                <a:ext cx="70355" cy="61939"/>
              </a:xfrm>
              <a:custGeom>
                <a:rect b="b" l="l" r="r" t="t"/>
                <a:pathLst>
                  <a:path extrusionOk="0" h="1840" w="2090">
                    <a:moveTo>
                      <a:pt x="1483" y="0"/>
                    </a:moveTo>
                    <a:lnTo>
                      <a:pt x="1" y="1223"/>
                    </a:lnTo>
                    <a:lnTo>
                      <a:pt x="749" y="1839"/>
                    </a:lnTo>
                    <a:lnTo>
                      <a:pt x="2089" y="739"/>
                    </a:lnTo>
                    <a:lnTo>
                      <a:pt x="14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8"/>
            <p:cNvGrpSpPr/>
            <p:nvPr/>
          </p:nvGrpSpPr>
          <p:grpSpPr>
            <a:xfrm>
              <a:off x="7682425" y="2230764"/>
              <a:ext cx="122262" cy="310535"/>
              <a:chOff x="7682425" y="2230764"/>
              <a:chExt cx="122262" cy="310535"/>
            </a:xfrm>
          </p:grpSpPr>
          <p:sp>
            <p:nvSpPr>
              <p:cNvPr id="1219" name="Google Shape;1219;p38"/>
              <p:cNvSpPr/>
              <p:nvPr/>
            </p:nvSpPr>
            <p:spPr>
              <a:xfrm>
                <a:off x="7682425" y="2275266"/>
                <a:ext cx="122262" cy="11277"/>
              </a:xfrm>
              <a:custGeom>
                <a:rect b="b" l="l" r="r" t="t"/>
                <a:pathLst>
                  <a:path extrusionOk="0" h="335" w="3632">
                    <a:moveTo>
                      <a:pt x="5" y="0"/>
                    </a:moveTo>
                    <a:cubicBezTo>
                      <a:pt x="0" y="57"/>
                      <a:pt x="0" y="113"/>
                      <a:pt x="0" y="165"/>
                    </a:cubicBezTo>
                    <a:cubicBezTo>
                      <a:pt x="0" y="221"/>
                      <a:pt x="0" y="278"/>
                      <a:pt x="5" y="334"/>
                    </a:cubicBezTo>
                    <a:lnTo>
                      <a:pt x="3627" y="334"/>
                    </a:lnTo>
                    <a:cubicBezTo>
                      <a:pt x="3632" y="278"/>
                      <a:pt x="3632" y="221"/>
                      <a:pt x="3632" y="165"/>
                    </a:cubicBezTo>
                    <a:cubicBezTo>
                      <a:pt x="3632" y="113"/>
                      <a:pt x="3632" y="57"/>
                      <a:pt x="3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8"/>
              <p:cNvSpPr/>
              <p:nvPr/>
            </p:nvSpPr>
            <p:spPr>
              <a:xfrm>
                <a:off x="7694308" y="2230764"/>
                <a:ext cx="98496" cy="11277"/>
              </a:xfrm>
              <a:custGeom>
                <a:rect b="b" l="l" r="r" t="t"/>
                <a:pathLst>
                  <a:path extrusionOk="0" h="335" w="2926">
                    <a:moveTo>
                      <a:pt x="264" y="0"/>
                    </a:moveTo>
                    <a:cubicBezTo>
                      <a:pt x="165" y="109"/>
                      <a:pt x="75" y="217"/>
                      <a:pt x="0" y="334"/>
                    </a:cubicBezTo>
                    <a:lnTo>
                      <a:pt x="2926" y="334"/>
                    </a:lnTo>
                    <a:cubicBezTo>
                      <a:pt x="2846" y="217"/>
                      <a:pt x="2761" y="109"/>
                      <a:pt x="26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8"/>
              <p:cNvSpPr/>
              <p:nvPr/>
            </p:nvSpPr>
            <p:spPr>
              <a:xfrm>
                <a:off x="7694308" y="2319734"/>
                <a:ext cx="98496" cy="11277"/>
              </a:xfrm>
              <a:custGeom>
                <a:rect b="b" l="l" r="r" t="t"/>
                <a:pathLst>
                  <a:path extrusionOk="0" h="335" w="2926">
                    <a:moveTo>
                      <a:pt x="0" y="1"/>
                    </a:moveTo>
                    <a:cubicBezTo>
                      <a:pt x="75" y="118"/>
                      <a:pt x="165" y="227"/>
                      <a:pt x="264" y="335"/>
                    </a:cubicBezTo>
                    <a:lnTo>
                      <a:pt x="2662" y="335"/>
                    </a:lnTo>
                    <a:cubicBezTo>
                      <a:pt x="2761" y="227"/>
                      <a:pt x="2846" y="118"/>
                      <a:pt x="29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8"/>
              <p:cNvSpPr/>
              <p:nvPr/>
            </p:nvSpPr>
            <p:spPr>
              <a:xfrm>
                <a:off x="7682425" y="2485521"/>
                <a:ext cx="122262" cy="11277"/>
              </a:xfrm>
              <a:custGeom>
                <a:rect b="b" l="l" r="r" t="t"/>
                <a:pathLst>
                  <a:path extrusionOk="0" h="335" w="3632">
                    <a:moveTo>
                      <a:pt x="5" y="1"/>
                    </a:moveTo>
                    <a:cubicBezTo>
                      <a:pt x="0" y="57"/>
                      <a:pt x="0" y="114"/>
                      <a:pt x="0" y="170"/>
                    </a:cubicBezTo>
                    <a:cubicBezTo>
                      <a:pt x="0" y="226"/>
                      <a:pt x="0" y="283"/>
                      <a:pt x="5" y="335"/>
                    </a:cubicBezTo>
                    <a:lnTo>
                      <a:pt x="3627" y="335"/>
                    </a:lnTo>
                    <a:cubicBezTo>
                      <a:pt x="3632" y="283"/>
                      <a:pt x="3632" y="226"/>
                      <a:pt x="3632" y="170"/>
                    </a:cubicBezTo>
                    <a:cubicBezTo>
                      <a:pt x="3632" y="114"/>
                      <a:pt x="3632" y="57"/>
                      <a:pt x="36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8"/>
              <p:cNvSpPr/>
              <p:nvPr/>
            </p:nvSpPr>
            <p:spPr>
              <a:xfrm>
                <a:off x="7694308" y="2441019"/>
                <a:ext cx="98496" cy="11277"/>
              </a:xfrm>
              <a:custGeom>
                <a:rect b="b" l="l" r="r" t="t"/>
                <a:pathLst>
                  <a:path extrusionOk="0" h="335" w="2926">
                    <a:moveTo>
                      <a:pt x="264" y="1"/>
                    </a:moveTo>
                    <a:cubicBezTo>
                      <a:pt x="165" y="109"/>
                      <a:pt x="75" y="222"/>
                      <a:pt x="0" y="335"/>
                    </a:cubicBezTo>
                    <a:lnTo>
                      <a:pt x="2926" y="335"/>
                    </a:lnTo>
                    <a:cubicBezTo>
                      <a:pt x="2846" y="222"/>
                      <a:pt x="2761" y="109"/>
                      <a:pt x="26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8"/>
              <p:cNvSpPr/>
              <p:nvPr/>
            </p:nvSpPr>
            <p:spPr>
              <a:xfrm>
                <a:off x="7694308" y="2530022"/>
                <a:ext cx="98496" cy="11277"/>
              </a:xfrm>
              <a:custGeom>
                <a:rect b="b" l="l" r="r" t="t"/>
                <a:pathLst>
                  <a:path extrusionOk="0" h="335" w="2926">
                    <a:moveTo>
                      <a:pt x="0" y="0"/>
                    </a:moveTo>
                    <a:cubicBezTo>
                      <a:pt x="75" y="118"/>
                      <a:pt x="165" y="231"/>
                      <a:pt x="264" y="334"/>
                    </a:cubicBezTo>
                    <a:lnTo>
                      <a:pt x="2658" y="334"/>
                    </a:lnTo>
                    <a:cubicBezTo>
                      <a:pt x="2761" y="231"/>
                      <a:pt x="2846" y="118"/>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38"/>
            <p:cNvGrpSpPr/>
            <p:nvPr/>
          </p:nvGrpSpPr>
          <p:grpSpPr>
            <a:xfrm>
              <a:off x="7682425" y="2230764"/>
              <a:ext cx="110379" cy="310535"/>
              <a:chOff x="7682425" y="2230764"/>
              <a:chExt cx="110379" cy="310535"/>
            </a:xfrm>
          </p:grpSpPr>
          <p:sp>
            <p:nvSpPr>
              <p:cNvPr id="1226" name="Google Shape;1226;p38"/>
              <p:cNvSpPr/>
              <p:nvPr/>
            </p:nvSpPr>
            <p:spPr>
              <a:xfrm>
                <a:off x="7682425" y="2275266"/>
                <a:ext cx="61131" cy="11277"/>
              </a:xfrm>
              <a:custGeom>
                <a:rect b="b" l="l" r="r" t="t"/>
                <a:pathLst>
                  <a:path extrusionOk="0" h="335" w="1816">
                    <a:moveTo>
                      <a:pt x="5" y="0"/>
                    </a:moveTo>
                    <a:cubicBezTo>
                      <a:pt x="0" y="57"/>
                      <a:pt x="0" y="113"/>
                      <a:pt x="0" y="165"/>
                    </a:cubicBezTo>
                    <a:cubicBezTo>
                      <a:pt x="0" y="221"/>
                      <a:pt x="0" y="278"/>
                      <a:pt x="5" y="334"/>
                    </a:cubicBezTo>
                    <a:lnTo>
                      <a:pt x="1816" y="334"/>
                    </a:lnTo>
                    <a:lnTo>
                      <a:pt x="18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8"/>
              <p:cNvSpPr/>
              <p:nvPr/>
            </p:nvSpPr>
            <p:spPr>
              <a:xfrm>
                <a:off x="7743522" y="2230764"/>
                <a:ext cx="49282" cy="11277"/>
              </a:xfrm>
              <a:custGeom>
                <a:rect b="b" l="l" r="r" t="t"/>
                <a:pathLst>
                  <a:path extrusionOk="0" h="335" w="1464">
                    <a:moveTo>
                      <a:pt x="1" y="0"/>
                    </a:moveTo>
                    <a:lnTo>
                      <a:pt x="1" y="334"/>
                    </a:lnTo>
                    <a:lnTo>
                      <a:pt x="1464" y="334"/>
                    </a:lnTo>
                    <a:cubicBezTo>
                      <a:pt x="1384" y="217"/>
                      <a:pt x="1299" y="109"/>
                      <a:pt x="1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8"/>
              <p:cNvSpPr/>
              <p:nvPr/>
            </p:nvSpPr>
            <p:spPr>
              <a:xfrm>
                <a:off x="7743522" y="2319734"/>
                <a:ext cx="49282" cy="11277"/>
              </a:xfrm>
              <a:custGeom>
                <a:rect b="b" l="l" r="r" t="t"/>
                <a:pathLst>
                  <a:path extrusionOk="0" h="335" w="1464">
                    <a:moveTo>
                      <a:pt x="1" y="1"/>
                    </a:moveTo>
                    <a:lnTo>
                      <a:pt x="1" y="335"/>
                    </a:lnTo>
                    <a:lnTo>
                      <a:pt x="1200" y="335"/>
                    </a:lnTo>
                    <a:cubicBezTo>
                      <a:pt x="1299" y="227"/>
                      <a:pt x="1384" y="118"/>
                      <a:pt x="1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8"/>
              <p:cNvSpPr/>
              <p:nvPr/>
            </p:nvSpPr>
            <p:spPr>
              <a:xfrm>
                <a:off x="7682425" y="2485521"/>
                <a:ext cx="61131" cy="11277"/>
              </a:xfrm>
              <a:custGeom>
                <a:rect b="b" l="l" r="r" t="t"/>
                <a:pathLst>
                  <a:path extrusionOk="0" h="335" w="1816">
                    <a:moveTo>
                      <a:pt x="5" y="1"/>
                    </a:moveTo>
                    <a:cubicBezTo>
                      <a:pt x="0" y="57"/>
                      <a:pt x="0" y="114"/>
                      <a:pt x="0" y="170"/>
                    </a:cubicBezTo>
                    <a:cubicBezTo>
                      <a:pt x="0" y="226"/>
                      <a:pt x="0" y="283"/>
                      <a:pt x="5" y="335"/>
                    </a:cubicBezTo>
                    <a:lnTo>
                      <a:pt x="1816" y="335"/>
                    </a:lnTo>
                    <a:lnTo>
                      <a:pt x="18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8"/>
              <p:cNvSpPr/>
              <p:nvPr/>
            </p:nvSpPr>
            <p:spPr>
              <a:xfrm>
                <a:off x="7743522" y="2441019"/>
                <a:ext cx="49282" cy="11277"/>
              </a:xfrm>
              <a:custGeom>
                <a:rect b="b" l="l" r="r" t="t"/>
                <a:pathLst>
                  <a:path extrusionOk="0" h="335" w="1464">
                    <a:moveTo>
                      <a:pt x="1" y="1"/>
                    </a:moveTo>
                    <a:lnTo>
                      <a:pt x="1" y="335"/>
                    </a:lnTo>
                    <a:lnTo>
                      <a:pt x="1464" y="335"/>
                    </a:lnTo>
                    <a:cubicBezTo>
                      <a:pt x="1384" y="222"/>
                      <a:pt x="1299" y="109"/>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8"/>
              <p:cNvSpPr/>
              <p:nvPr/>
            </p:nvSpPr>
            <p:spPr>
              <a:xfrm>
                <a:off x="7743522" y="2530022"/>
                <a:ext cx="49282" cy="11277"/>
              </a:xfrm>
              <a:custGeom>
                <a:rect b="b" l="l" r="r" t="t"/>
                <a:pathLst>
                  <a:path extrusionOk="0" h="335" w="1464">
                    <a:moveTo>
                      <a:pt x="1" y="0"/>
                    </a:moveTo>
                    <a:lnTo>
                      <a:pt x="1" y="334"/>
                    </a:lnTo>
                    <a:lnTo>
                      <a:pt x="1196" y="334"/>
                    </a:lnTo>
                    <a:cubicBezTo>
                      <a:pt x="1299" y="231"/>
                      <a:pt x="1384" y="118"/>
                      <a:pt x="1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38"/>
            <p:cNvGrpSpPr/>
            <p:nvPr/>
          </p:nvGrpSpPr>
          <p:grpSpPr>
            <a:xfrm>
              <a:off x="7650277" y="2113754"/>
              <a:ext cx="186558" cy="544557"/>
              <a:chOff x="7650277" y="2113754"/>
              <a:chExt cx="186558" cy="544557"/>
            </a:xfrm>
          </p:grpSpPr>
          <p:sp>
            <p:nvSpPr>
              <p:cNvPr id="1233" name="Google Shape;1233;p38"/>
              <p:cNvSpPr/>
              <p:nvPr/>
            </p:nvSpPr>
            <p:spPr>
              <a:xfrm>
                <a:off x="7673235" y="2113754"/>
                <a:ext cx="163600" cy="272363"/>
              </a:xfrm>
              <a:custGeom>
                <a:rect b="b" l="l" r="r" t="t"/>
                <a:pathLst>
                  <a:path extrusionOk="0" h="8091" w="4860">
                    <a:moveTo>
                      <a:pt x="607" y="0"/>
                    </a:moveTo>
                    <a:lnTo>
                      <a:pt x="1" y="739"/>
                    </a:lnTo>
                    <a:lnTo>
                      <a:pt x="1336" y="1839"/>
                    </a:lnTo>
                    <a:lnTo>
                      <a:pt x="2089" y="2460"/>
                    </a:lnTo>
                    <a:lnTo>
                      <a:pt x="3016" y="3222"/>
                    </a:lnTo>
                    <a:cubicBezTo>
                      <a:pt x="3114" y="3302"/>
                      <a:pt x="3204" y="3387"/>
                      <a:pt x="3288" y="3476"/>
                    </a:cubicBezTo>
                    <a:cubicBezTo>
                      <a:pt x="3387" y="3585"/>
                      <a:pt x="3472" y="3693"/>
                      <a:pt x="3552" y="3810"/>
                    </a:cubicBezTo>
                    <a:cubicBezTo>
                      <a:pt x="3749" y="4116"/>
                      <a:pt x="3867" y="4450"/>
                      <a:pt x="3900" y="4798"/>
                    </a:cubicBezTo>
                    <a:cubicBezTo>
                      <a:pt x="3905" y="4855"/>
                      <a:pt x="3905" y="4911"/>
                      <a:pt x="3905" y="4963"/>
                    </a:cubicBezTo>
                    <a:cubicBezTo>
                      <a:pt x="3905" y="5019"/>
                      <a:pt x="3905" y="5076"/>
                      <a:pt x="3900" y="5132"/>
                    </a:cubicBezTo>
                    <a:cubicBezTo>
                      <a:pt x="3867" y="5480"/>
                      <a:pt x="3749" y="5814"/>
                      <a:pt x="3552" y="6120"/>
                    </a:cubicBezTo>
                    <a:cubicBezTo>
                      <a:pt x="3472" y="6237"/>
                      <a:pt x="3387" y="6346"/>
                      <a:pt x="3288" y="6454"/>
                    </a:cubicBezTo>
                    <a:cubicBezTo>
                      <a:pt x="3204" y="6543"/>
                      <a:pt x="3114" y="6628"/>
                      <a:pt x="3016" y="6708"/>
                    </a:cubicBezTo>
                    <a:lnTo>
                      <a:pt x="2089" y="7470"/>
                    </a:lnTo>
                    <a:lnTo>
                      <a:pt x="2837" y="8091"/>
                    </a:lnTo>
                    <a:lnTo>
                      <a:pt x="3260" y="7743"/>
                    </a:lnTo>
                    <a:lnTo>
                      <a:pt x="3622" y="7442"/>
                    </a:lnTo>
                    <a:cubicBezTo>
                      <a:pt x="4417" y="6788"/>
                      <a:pt x="4859" y="5908"/>
                      <a:pt x="4859" y="4963"/>
                    </a:cubicBezTo>
                    <a:cubicBezTo>
                      <a:pt x="4859" y="4022"/>
                      <a:pt x="4417" y="3142"/>
                      <a:pt x="3622" y="2489"/>
                    </a:cubicBezTo>
                    <a:lnTo>
                      <a:pt x="2837" y="1839"/>
                    </a:lnTo>
                    <a:lnTo>
                      <a:pt x="2089" y="1223"/>
                    </a:lnTo>
                    <a:lnTo>
                      <a:pt x="6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8"/>
              <p:cNvSpPr/>
              <p:nvPr/>
            </p:nvSpPr>
            <p:spPr>
              <a:xfrm>
                <a:off x="7650277" y="2386082"/>
                <a:ext cx="163600" cy="272229"/>
              </a:xfrm>
              <a:custGeom>
                <a:rect b="b" l="l" r="r" t="t"/>
                <a:pathLst>
                  <a:path extrusionOk="0" h="8087" w="4860">
                    <a:moveTo>
                      <a:pt x="2018" y="1"/>
                    </a:moveTo>
                    <a:lnTo>
                      <a:pt x="1600" y="344"/>
                    </a:lnTo>
                    <a:lnTo>
                      <a:pt x="1238" y="645"/>
                    </a:lnTo>
                    <a:cubicBezTo>
                      <a:pt x="438" y="1299"/>
                      <a:pt x="1" y="2183"/>
                      <a:pt x="1" y="3124"/>
                    </a:cubicBezTo>
                    <a:cubicBezTo>
                      <a:pt x="1" y="4065"/>
                      <a:pt x="438" y="4944"/>
                      <a:pt x="1238" y="5603"/>
                    </a:cubicBezTo>
                    <a:lnTo>
                      <a:pt x="2018" y="6247"/>
                    </a:lnTo>
                    <a:lnTo>
                      <a:pt x="2771" y="6863"/>
                    </a:lnTo>
                    <a:lnTo>
                      <a:pt x="4253" y="8086"/>
                    </a:lnTo>
                    <a:lnTo>
                      <a:pt x="4859" y="7353"/>
                    </a:lnTo>
                    <a:lnTo>
                      <a:pt x="3519" y="6247"/>
                    </a:lnTo>
                    <a:lnTo>
                      <a:pt x="2771" y="5631"/>
                    </a:lnTo>
                    <a:lnTo>
                      <a:pt x="1840" y="4864"/>
                    </a:lnTo>
                    <a:cubicBezTo>
                      <a:pt x="1746" y="4784"/>
                      <a:pt x="1656" y="4700"/>
                      <a:pt x="1572" y="4610"/>
                    </a:cubicBezTo>
                    <a:cubicBezTo>
                      <a:pt x="1473" y="4507"/>
                      <a:pt x="1383" y="4394"/>
                      <a:pt x="1308" y="4276"/>
                    </a:cubicBezTo>
                    <a:cubicBezTo>
                      <a:pt x="1106" y="3975"/>
                      <a:pt x="988" y="3637"/>
                      <a:pt x="960" y="3289"/>
                    </a:cubicBezTo>
                    <a:cubicBezTo>
                      <a:pt x="955" y="3237"/>
                      <a:pt x="955" y="3180"/>
                      <a:pt x="955" y="3124"/>
                    </a:cubicBezTo>
                    <a:cubicBezTo>
                      <a:pt x="955" y="3068"/>
                      <a:pt x="955" y="3011"/>
                      <a:pt x="960" y="2955"/>
                    </a:cubicBezTo>
                    <a:cubicBezTo>
                      <a:pt x="988" y="2607"/>
                      <a:pt x="1106" y="2273"/>
                      <a:pt x="1308" y="1967"/>
                    </a:cubicBezTo>
                    <a:cubicBezTo>
                      <a:pt x="1383" y="1854"/>
                      <a:pt x="1473" y="1741"/>
                      <a:pt x="1572" y="1633"/>
                    </a:cubicBezTo>
                    <a:cubicBezTo>
                      <a:pt x="1656" y="1548"/>
                      <a:pt x="1746" y="1464"/>
                      <a:pt x="1840" y="1384"/>
                    </a:cubicBezTo>
                    <a:lnTo>
                      <a:pt x="2771" y="617"/>
                    </a:lnTo>
                    <a:lnTo>
                      <a:pt x="20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38"/>
            <p:cNvGrpSpPr/>
            <p:nvPr/>
          </p:nvGrpSpPr>
          <p:grpSpPr>
            <a:xfrm>
              <a:off x="7554003" y="2175659"/>
              <a:ext cx="371330" cy="513115"/>
              <a:chOff x="7554003" y="2175659"/>
              <a:chExt cx="371330" cy="513115"/>
            </a:xfrm>
          </p:grpSpPr>
          <p:sp>
            <p:nvSpPr>
              <p:cNvPr id="1236" name="Google Shape;1236;p38"/>
              <p:cNvSpPr/>
              <p:nvPr/>
            </p:nvSpPr>
            <p:spPr>
              <a:xfrm>
                <a:off x="7911228" y="2340604"/>
                <a:ext cx="14105" cy="13398"/>
              </a:xfrm>
              <a:custGeom>
                <a:rect b="b" l="l" r="r" t="t"/>
                <a:pathLst>
                  <a:path extrusionOk="0" h="398" w="419">
                    <a:moveTo>
                      <a:pt x="214" y="0"/>
                    </a:moveTo>
                    <a:cubicBezTo>
                      <a:pt x="206" y="0"/>
                      <a:pt x="197" y="1"/>
                      <a:pt x="188" y="2"/>
                    </a:cubicBezTo>
                    <a:cubicBezTo>
                      <a:pt x="80" y="11"/>
                      <a:pt x="0" y="110"/>
                      <a:pt x="14" y="218"/>
                    </a:cubicBezTo>
                    <a:cubicBezTo>
                      <a:pt x="23" y="320"/>
                      <a:pt x="112" y="398"/>
                      <a:pt x="213" y="398"/>
                    </a:cubicBezTo>
                    <a:cubicBezTo>
                      <a:pt x="219" y="398"/>
                      <a:pt x="225" y="397"/>
                      <a:pt x="231" y="397"/>
                    </a:cubicBezTo>
                    <a:cubicBezTo>
                      <a:pt x="339" y="387"/>
                      <a:pt x="419" y="289"/>
                      <a:pt x="409" y="176"/>
                    </a:cubicBezTo>
                    <a:cubicBezTo>
                      <a:pt x="396" y="76"/>
                      <a:pt x="315" y="0"/>
                      <a:pt x="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8"/>
              <p:cNvSpPr/>
              <p:nvPr/>
            </p:nvSpPr>
            <p:spPr>
              <a:xfrm>
                <a:off x="7839494" y="2460644"/>
                <a:ext cx="14138" cy="13398"/>
              </a:xfrm>
              <a:custGeom>
                <a:rect b="b" l="l" r="r" t="t"/>
                <a:pathLst>
                  <a:path extrusionOk="0" h="398" w="420">
                    <a:moveTo>
                      <a:pt x="206" y="0"/>
                    </a:moveTo>
                    <a:cubicBezTo>
                      <a:pt x="200" y="0"/>
                      <a:pt x="194" y="1"/>
                      <a:pt x="189" y="1"/>
                    </a:cubicBezTo>
                    <a:cubicBezTo>
                      <a:pt x="80" y="15"/>
                      <a:pt x="0" y="109"/>
                      <a:pt x="10" y="222"/>
                    </a:cubicBezTo>
                    <a:cubicBezTo>
                      <a:pt x="23" y="322"/>
                      <a:pt x="108" y="398"/>
                      <a:pt x="206" y="398"/>
                    </a:cubicBezTo>
                    <a:cubicBezTo>
                      <a:pt x="214" y="398"/>
                      <a:pt x="223" y="397"/>
                      <a:pt x="231" y="396"/>
                    </a:cubicBezTo>
                    <a:cubicBezTo>
                      <a:pt x="339" y="387"/>
                      <a:pt x="419" y="288"/>
                      <a:pt x="410" y="180"/>
                    </a:cubicBezTo>
                    <a:cubicBezTo>
                      <a:pt x="396" y="78"/>
                      <a:pt x="307" y="0"/>
                      <a:pt x="2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8"/>
              <p:cNvSpPr/>
              <p:nvPr/>
            </p:nvSpPr>
            <p:spPr>
              <a:xfrm>
                <a:off x="7579654" y="2508916"/>
                <a:ext cx="14273" cy="13398"/>
              </a:xfrm>
              <a:custGeom>
                <a:rect b="b" l="l" r="r" t="t"/>
                <a:pathLst>
                  <a:path extrusionOk="0" h="398" w="424">
                    <a:moveTo>
                      <a:pt x="218" y="0"/>
                    </a:moveTo>
                    <a:cubicBezTo>
                      <a:pt x="210" y="0"/>
                      <a:pt x="202" y="1"/>
                      <a:pt x="194" y="2"/>
                    </a:cubicBezTo>
                    <a:cubicBezTo>
                      <a:pt x="81" y="11"/>
                      <a:pt x="1" y="110"/>
                      <a:pt x="15" y="218"/>
                    </a:cubicBezTo>
                    <a:cubicBezTo>
                      <a:pt x="24" y="325"/>
                      <a:pt x="112" y="398"/>
                      <a:pt x="213" y="398"/>
                    </a:cubicBezTo>
                    <a:cubicBezTo>
                      <a:pt x="219" y="398"/>
                      <a:pt x="225" y="397"/>
                      <a:pt x="231" y="397"/>
                    </a:cubicBezTo>
                    <a:cubicBezTo>
                      <a:pt x="344" y="387"/>
                      <a:pt x="424" y="289"/>
                      <a:pt x="410" y="181"/>
                    </a:cubicBezTo>
                    <a:cubicBezTo>
                      <a:pt x="401" y="76"/>
                      <a:pt x="316" y="0"/>
                      <a:pt x="218"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8"/>
              <p:cNvSpPr/>
              <p:nvPr/>
            </p:nvSpPr>
            <p:spPr>
              <a:xfrm>
                <a:off x="7636038" y="2179530"/>
                <a:ext cx="15081" cy="13465"/>
              </a:xfrm>
              <a:custGeom>
                <a:rect b="b" l="l" r="r" t="t"/>
                <a:pathLst>
                  <a:path extrusionOk="0" h="400" w="448">
                    <a:moveTo>
                      <a:pt x="223" y="1"/>
                    </a:moveTo>
                    <a:cubicBezTo>
                      <a:pt x="175" y="1"/>
                      <a:pt x="127" y="17"/>
                      <a:pt x="90" y="50"/>
                    </a:cubicBezTo>
                    <a:cubicBezTo>
                      <a:pt x="10" y="125"/>
                      <a:pt x="0" y="252"/>
                      <a:pt x="75" y="332"/>
                    </a:cubicBezTo>
                    <a:cubicBezTo>
                      <a:pt x="115" y="377"/>
                      <a:pt x="170" y="400"/>
                      <a:pt x="224" y="400"/>
                    </a:cubicBezTo>
                    <a:cubicBezTo>
                      <a:pt x="272" y="400"/>
                      <a:pt x="320" y="382"/>
                      <a:pt x="358" y="346"/>
                    </a:cubicBezTo>
                    <a:cubicBezTo>
                      <a:pt x="438" y="271"/>
                      <a:pt x="447" y="144"/>
                      <a:pt x="372" y="64"/>
                    </a:cubicBezTo>
                    <a:cubicBezTo>
                      <a:pt x="332" y="22"/>
                      <a:pt x="277" y="1"/>
                      <a:pt x="223"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8"/>
              <p:cNvSpPr/>
              <p:nvPr/>
            </p:nvSpPr>
            <p:spPr>
              <a:xfrm>
                <a:off x="7642838" y="2642118"/>
                <a:ext cx="14912" cy="13431"/>
              </a:xfrm>
              <a:custGeom>
                <a:rect b="b" l="l" r="r" t="t"/>
                <a:pathLst>
                  <a:path extrusionOk="0" h="399" w="443">
                    <a:moveTo>
                      <a:pt x="216" y="1"/>
                    </a:moveTo>
                    <a:cubicBezTo>
                      <a:pt x="169" y="1"/>
                      <a:pt x="122" y="18"/>
                      <a:pt x="85" y="52"/>
                    </a:cubicBezTo>
                    <a:cubicBezTo>
                      <a:pt x="5" y="128"/>
                      <a:pt x="0" y="255"/>
                      <a:pt x="76" y="335"/>
                    </a:cubicBezTo>
                    <a:cubicBezTo>
                      <a:pt x="116" y="377"/>
                      <a:pt x="169" y="398"/>
                      <a:pt x="223" y="398"/>
                    </a:cubicBezTo>
                    <a:cubicBezTo>
                      <a:pt x="270" y="398"/>
                      <a:pt x="318" y="382"/>
                      <a:pt x="358" y="349"/>
                    </a:cubicBezTo>
                    <a:cubicBezTo>
                      <a:pt x="438" y="273"/>
                      <a:pt x="443" y="146"/>
                      <a:pt x="367" y="66"/>
                    </a:cubicBezTo>
                    <a:cubicBezTo>
                      <a:pt x="327" y="23"/>
                      <a:pt x="271" y="1"/>
                      <a:pt x="21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8"/>
              <p:cNvSpPr/>
              <p:nvPr/>
            </p:nvSpPr>
            <p:spPr>
              <a:xfrm>
                <a:off x="7754631" y="2675309"/>
                <a:ext cx="14912" cy="13465"/>
              </a:xfrm>
              <a:custGeom>
                <a:rect b="b" l="l" r="r" t="t"/>
                <a:pathLst>
                  <a:path extrusionOk="0" h="400" w="443">
                    <a:moveTo>
                      <a:pt x="221" y="0"/>
                    </a:moveTo>
                    <a:cubicBezTo>
                      <a:pt x="172" y="0"/>
                      <a:pt x="123" y="18"/>
                      <a:pt x="85" y="54"/>
                    </a:cubicBezTo>
                    <a:cubicBezTo>
                      <a:pt x="5" y="129"/>
                      <a:pt x="0" y="256"/>
                      <a:pt x="76" y="336"/>
                    </a:cubicBezTo>
                    <a:cubicBezTo>
                      <a:pt x="115" y="378"/>
                      <a:pt x="168" y="399"/>
                      <a:pt x="222" y="399"/>
                    </a:cubicBezTo>
                    <a:cubicBezTo>
                      <a:pt x="271" y="399"/>
                      <a:pt x="320" y="382"/>
                      <a:pt x="358" y="346"/>
                    </a:cubicBezTo>
                    <a:cubicBezTo>
                      <a:pt x="438" y="270"/>
                      <a:pt x="442" y="143"/>
                      <a:pt x="367" y="64"/>
                    </a:cubicBezTo>
                    <a:cubicBezTo>
                      <a:pt x="328" y="22"/>
                      <a:pt x="274" y="0"/>
                      <a:pt x="2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8"/>
              <p:cNvSpPr/>
              <p:nvPr/>
            </p:nvSpPr>
            <p:spPr>
              <a:xfrm>
                <a:off x="7554003" y="2265874"/>
                <a:ext cx="7170" cy="6733"/>
              </a:xfrm>
              <a:custGeom>
                <a:rect b="b" l="l" r="r" t="t"/>
                <a:pathLst>
                  <a:path extrusionOk="0" h="200" w="213">
                    <a:moveTo>
                      <a:pt x="106" y="0"/>
                    </a:moveTo>
                    <a:cubicBezTo>
                      <a:pt x="56" y="0"/>
                      <a:pt x="14" y="35"/>
                      <a:pt x="5" y="82"/>
                    </a:cubicBezTo>
                    <a:cubicBezTo>
                      <a:pt x="1" y="138"/>
                      <a:pt x="38" y="190"/>
                      <a:pt x="90" y="199"/>
                    </a:cubicBezTo>
                    <a:cubicBezTo>
                      <a:pt x="93" y="199"/>
                      <a:pt x="96" y="200"/>
                      <a:pt x="100" y="200"/>
                    </a:cubicBezTo>
                    <a:cubicBezTo>
                      <a:pt x="152" y="200"/>
                      <a:pt x="199" y="163"/>
                      <a:pt x="203" y="114"/>
                    </a:cubicBezTo>
                    <a:cubicBezTo>
                      <a:pt x="212" y="58"/>
                      <a:pt x="175" y="6"/>
                      <a:pt x="123" y="2"/>
                    </a:cubicBezTo>
                    <a:cubicBezTo>
                      <a:pt x="117" y="1"/>
                      <a:pt x="111"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8"/>
              <p:cNvSpPr/>
              <p:nvPr/>
            </p:nvSpPr>
            <p:spPr>
              <a:xfrm>
                <a:off x="7618601" y="2452397"/>
                <a:ext cx="7338" cy="6733"/>
              </a:xfrm>
              <a:custGeom>
                <a:rect b="b" l="l" r="r" t="t"/>
                <a:pathLst>
                  <a:path extrusionOk="0" h="200" w="218">
                    <a:moveTo>
                      <a:pt x="107" y="0"/>
                    </a:moveTo>
                    <a:cubicBezTo>
                      <a:pt x="61" y="0"/>
                      <a:pt x="19" y="35"/>
                      <a:pt x="10" y="82"/>
                    </a:cubicBezTo>
                    <a:cubicBezTo>
                      <a:pt x="1" y="138"/>
                      <a:pt x="38" y="190"/>
                      <a:pt x="95" y="199"/>
                    </a:cubicBezTo>
                    <a:cubicBezTo>
                      <a:pt x="98" y="199"/>
                      <a:pt x="101" y="200"/>
                      <a:pt x="104" y="200"/>
                    </a:cubicBezTo>
                    <a:cubicBezTo>
                      <a:pt x="152" y="200"/>
                      <a:pt x="199" y="163"/>
                      <a:pt x="208" y="114"/>
                    </a:cubicBezTo>
                    <a:cubicBezTo>
                      <a:pt x="217" y="58"/>
                      <a:pt x="180" y="6"/>
                      <a:pt x="123" y="2"/>
                    </a:cubicBezTo>
                    <a:cubicBezTo>
                      <a:pt x="118" y="1"/>
                      <a:pt x="112" y="0"/>
                      <a:pt x="10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8"/>
              <p:cNvSpPr/>
              <p:nvPr/>
            </p:nvSpPr>
            <p:spPr>
              <a:xfrm>
                <a:off x="7833165" y="2595832"/>
                <a:ext cx="7136" cy="6766"/>
              </a:xfrm>
              <a:custGeom>
                <a:rect b="b" l="l" r="r" t="t"/>
                <a:pathLst>
                  <a:path extrusionOk="0" h="201" w="212">
                    <a:moveTo>
                      <a:pt x="105" y="1"/>
                    </a:moveTo>
                    <a:cubicBezTo>
                      <a:pt x="57" y="1"/>
                      <a:pt x="18" y="36"/>
                      <a:pt x="10" y="87"/>
                    </a:cubicBezTo>
                    <a:cubicBezTo>
                      <a:pt x="0" y="139"/>
                      <a:pt x="38" y="190"/>
                      <a:pt x="94" y="200"/>
                    </a:cubicBezTo>
                    <a:cubicBezTo>
                      <a:pt x="98" y="200"/>
                      <a:pt x="101" y="200"/>
                      <a:pt x="104" y="200"/>
                    </a:cubicBezTo>
                    <a:cubicBezTo>
                      <a:pt x="152" y="200"/>
                      <a:pt x="198" y="168"/>
                      <a:pt x="207" y="115"/>
                    </a:cubicBezTo>
                    <a:cubicBezTo>
                      <a:pt x="212" y="59"/>
                      <a:pt x="179" y="12"/>
                      <a:pt x="123" y="2"/>
                    </a:cubicBezTo>
                    <a:cubicBezTo>
                      <a:pt x="117" y="1"/>
                      <a:pt x="111" y="1"/>
                      <a:pt x="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8"/>
              <p:cNvSpPr/>
              <p:nvPr/>
            </p:nvSpPr>
            <p:spPr>
              <a:xfrm>
                <a:off x="7868140" y="2269240"/>
                <a:ext cx="6699" cy="6665"/>
              </a:xfrm>
              <a:custGeom>
                <a:rect b="b" l="l" r="r" t="t"/>
                <a:pathLst>
                  <a:path extrusionOk="0" h="198" w="199">
                    <a:moveTo>
                      <a:pt x="100" y="0"/>
                    </a:moveTo>
                    <a:cubicBezTo>
                      <a:pt x="43" y="0"/>
                      <a:pt x="1" y="43"/>
                      <a:pt x="1" y="99"/>
                    </a:cubicBezTo>
                    <a:cubicBezTo>
                      <a:pt x="1" y="151"/>
                      <a:pt x="43" y="198"/>
                      <a:pt x="100" y="198"/>
                    </a:cubicBezTo>
                    <a:cubicBezTo>
                      <a:pt x="156" y="198"/>
                      <a:pt x="198" y="151"/>
                      <a:pt x="198" y="99"/>
                    </a:cubicBezTo>
                    <a:cubicBezTo>
                      <a:pt x="198" y="43"/>
                      <a:pt x="156"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8"/>
              <p:cNvSpPr/>
              <p:nvPr/>
            </p:nvSpPr>
            <p:spPr>
              <a:xfrm>
                <a:off x="7869722" y="2388001"/>
                <a:ext cx="6699" cy="6665"/>
              </a:xfrm>
              <a:custGeom>
                <a:rect b="b" l="l" r="r" t="t"/>
                <a:pathLst>
                  <a:path extrusionOk="0" h="198" w="199">
                    <a:moveTo>
                      <a:pt x="100" y="0"/>
                    </a:moveTo>
                    <a:cubicBezTo>
                      <a:pt x="43" y="0"/>
                      <a:pt x="1" y="42"/>
                      <a:pt x="1" y="99"/>
                    </a:cubicBezTo>
                    <a:cubicBezTo>
                      <a:pt x="1" y="151"/>
                      <a:pt x="43" y="198"/>
                      <a:pt x="100" y="198"/>
                    </a:cubicBezTo>
                    <a:cubicBezTo>
                      <a:pt x="156" y="198"/>
                      <a:pt x="198" y="151"/>
                      <a:pt x="198" y="99"/>
                    </a:cubicBezTo>
                    <a:cubicBezTo>
                      <a:pt x="198" y="42"/>
                      <a:pt x="156"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8"/>
              <p:cNvSpPr/>
              <p:nvPr/>
            </p:nvSpPr>
            <p:spPr>
              <a:xfrm>
                <a:off x="7646945" y="2571494"/>
                <a:ext cx="6699" cy="6699"/>
              </a:xfrm>
              <a:custGeom>
                <a:rect b="b" l="l" r="r" t="t"/>
                <a:pathLst>
                  <a:path extrusionOk="0" h="199" w="199">
                    <a:moveTo>
                      <a:pt x="100" y="1"/>
                    </a:moveTo>
                    <a:cubicBezTo>
                      <a:pt x="43" y="1"/>
                      <a:pt x="1" y="43"/>
                      <a:pt x="1" y="100"/>
                    </a:cubicBezTo>
                    <a:cubicBezTo>
                      <a:pt x="1" y="156"/>
                      <a:pt x="43" y="198"/>
                      <a:pt x="100" y="198"/>
                    </a:cubicBezTo>
                    <a:cubicBezTo>
                      <a:pt x="156" y="198"/>
                      <a:pt x="198" y="156"/>
                      <a:pt x="198" y="100"/>
                    </a:cubicBezTo>
                    <a:cubicBezTo>
                      <a:pt x="198" y="43"/>
                      <a:pt x="156" y="1"/>
                      <a:pt x="100"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8"/>
              <p:cNvSpPr/>
              <p:nvPr/>
            </p:nvSpPr>
            <p:spPr>
              <a:xfrm>
                <a:off x="7590728" y="2368207"/>
                <a:ext cx="21106" cy="21073"/>
              </a:xfrm>
              <a:custGeom>
                <a:rect b="b" l="l" r="r" t="t"/>
                <a:pathLst>
                  <a:path extrusionOk="0" h="626" w="627">
                    <a:moveTo>
                      <a:pt x="316" y="0"/>
                    </a:moveTo>
                    <a:cubicBezTo>
                      <a:pt x="142" y="0"/>
                      <a:pt x="1" y="141"/>
                      <a:pt x="1" y="315"/>
                    </a:cubicBezTo>
                    <a:cubicBezTo>
                      <a:pt x="1" y="485"/>
                      <a:pt x="142" y="626"/>
                      <a:pt x="316" y="626"/>
                    </a:cubicBezTo>
                    <a:cubicBezTo>
                      <a:pt x="485" y="626"/>
                      <a:pt x="627" y="485"/>
                      <a:pt x="627" y="315"/>
                    </a:cubicBezTo>
                    <a:cubicBezTo>
                      <a:pt x="627" y="141"/>
                      <a:pt x="485" y="0"/>
                      <a:pt x="316"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8"/>
              <p:cNvSpPr/>
              <p:nvPr/>
            </p:nvSpPr>
            <p:spPr>
              <a:xfrm>
                <a:off x="7873055" y="2534129"/>
                <a:ext cx="20938" cy="21106"/>
              </a:xfrm>
              <a:custGeom>
                <a:rect b="b" l="l" r="r" t="t"/>
                <a:pathLst>
                  <a:path extrusionOk="0" h="627" w="622">
                    <a:moveTo>
                      <a:pt x="311" y="1"/>
                    </a:moveTo>
                    <a:cubicBezTo>
                      <a:pt x="142" y="1"/>
                      <a:pt x="1" y="142"/>
                      <a:pt x="1" y="316"/>
                    </a:cubicBezTo>
                    <a:cubicBezTo>
                      <a:pt x="1" y="485"/>
                      <a:pt x="142" y="626"/>
                      <a:pt x="311" y="626"/>
                    </a:cubicBezTo>
                    <a:cubicBezTo>
                      <a:pt x="485" y="626"/>
                      <a:pt x="621" y="485"/>
                      <a:pt x="621" y="316"/>
                    </a:cubicBezTo>
                    <a:cubicBezTo>
                      <a:pt x="621" y="142"/>
                      <a:pt x="485" y="1"/>
                      <a:pt x="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8"/>
              <p:cNvSpPr/>
              <p:nvPr/>
            </p:nvSpPr>
            <p:spPr>
              <a:xfrm>
                <a:off x="7857705" y="2175659"/>
                <a:ext cx="20938" cy="21106"/>
              </a:xfrm>
              <a:custGeom>
                <a:rect b="b" l="l" r="r" t="t"/>
                <a:pathLst>
                  <a:path extrusionOk="0" h="627" w="622">
                    <a:moveTo>
                      <a:pt x="311" y="0"/>
                    </a:moveTo>
                    <a:cubicBezTo>
                      <a:pt x="137" y="0"/>
                      <a:pt x="0" y="142"/>
                      <a:pt x="0" y="316"/>
                    </a:cubicBezTo>
                    <a:cubicBezTo>
                      <a:pt x="0" y="485"/>
                      <a:pt x="137" y="626"/>
                      <a:pt x="311" y="626"/>
                    </a:cubicBezTo>
                    <a:cubicBezTo>
                      <a:pt x="485" y="626"/>
                      <a:pt x="621" y="485"/>
                      <a:pt x="621" y="316"/>
                    </a:cubicBezTo>
                    <a:cubicBezTo>
                      <a:pt x="621" y="142"/>
                      <a:pt x="485" y="0"/>
                      <a:pt x="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39"/>
          <p:cNvSpPr/>
          <p:nvPr/>
        </p:nvSpPr>
        <p:spPr>
          <a:xfrm rot="5399824">
            <a:off x="5317727" y="1163950"/>
            <a:ext cx="5848800" cy="3098400"/>
          </a:xfrm>
          <a:prstGeom prst="doubleWave">
            <a:avLst>
              <a:gd fmla="val 3766"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9"/>
          <p:cNvSpPr/>
          <p:nvPr/>
        </p:nvSpPr>
        <p:spPr>
          <a:xfrm rot="-5400000">
            <a:off x="4940960" y="815774"/>
            <a:ext cx="81275" cy="72157"/>
          </a:xfrm>
          <a:custGeom>
            <a:rect b="b" l="l" r="r" t="t"/>
            <a:pathLst>
              <a:path extrusionOk="0" h="823" w="927">
                <a:moveTo>
                  <a:pt x="467" y="0"/>
                </a:moveTo>
                <a:cubicBezTo>
                  <a:pt x="299" y="0"/>
                  <a:pt x="139" y="106"/>
                  <a:pt x="76" y="273"/>
                </a:cubicBezTo>
                <a:cubicBezTo>
                  <a:pt x="0" y="484"/>
                  <a:pt x="113" y="720"/>
                  <a:pt x="325" y="800"/>
                </a:cubicBezTo>
                <a:cubicBezTo>
                  <a:pt x="370" y="815"/>
                  <a:pt x="417" y="823"/>
                  <a:pt x="462" y="823"/>
                </a:cubicBezTo>
                <a:cubicBezTo>
                  <a:pt x="633" y="823"/>
                  <a:pt x="792" y="717"/>
                  <a:pt x="852" y="550"/>
                </a:cubicBezTo>
                <a:cubicBezTo>
                  <a:pt x="927" y="334"/>
                  <a:pt x="814" y="99"/>
                  <a:pt x="602" y="23"/>
                </a:cubicBezTo>
                <a:cubicBezTo>
                  <a:pt x="558" y="8"/>
                  <a:pt x="512" y="0"/>
                  <a:pt x="46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9"/>
          <p:cNvSpPr/>
          <p:nvPr/>
        </p:nvSpPr>
        <p:spPr>
          <a:xfrm rot="-5400000">
            <a:off x="5296845" y="4315244"/>
            <a:ext cx="71806" cy="72332"/>
          </a:xfrm>
          <a:custGeom>
            <a:rect b="b" l="l" r="r" t="t"/>
            <a:pathLst>
              <a:path extrusionOk="0" h="825" w="819">
                <a:moveTo>
                  <a:pt x="409" y="1"/>
                </a:moveTo>
                <a:cubicBezTo>
                  <a:pt x="184" y="1"/>
                  <a:pt x="0" y="184"/>
                  <a:pt x="0" y="415"/>
                </a:cubicBezTo>
                <a:cubicBezTo>
                  <a:pt x="0" y="641"/>
                  <a:pt x="184" y="824"/>
                  <a:pt x="409" y="824"/>
                </a:cubicBezTo>
                <a:cubicBezTo>
                  <a:pt x="635" y="824"/>
                  <a:pt x="819" y="641"/>
                  <a:pt x="819" y="415"/>
                </a:cubicBezTo>
                <a:cubicBezTo>
                  <a:pt x="819" y="184"/>
                  <a:pt x="635" y="1"/>
                  <a:pt x="40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9"/>
          <p:cNvSpPr/>
          <p:nvPr/>
        </p:nvSpPr>
        <p:spPr>
          <a:xfrm rot="-5400000">
            <a:off x="6688033" y="3645658"/>
            <a:ext cx="103193" cy="94075"/>
          </a:xfrm>
          <a:custGeom>
            <a:rect b="b" l="l" r="r" t="t"/>
            <a:pathLst>
              <a:path extrusionOk="0" h="1073" w="1177">
                <a:moveTo>
                  <a:pt x="589" y="1"/>
                </a:moveTo>
                <a:cubicBezTo>
                  <a:pt x="452" y="1"/>
                  <a:pt x="315" y="53"/>
                  <a:pt x="212" y="156"/>
                </a:cubicBezTo>
                <a:cubicBezTo>
                  <a:pt x="0" y="368"/>
                  <a:pt x="0" y="706"/>
                  <a:pt x="212" y="913"/>
                </a:cubicBezTo>
                <a:cubicBezTo>
                  <a:pt x="315" y="1019"/>
                  <a:pt x="452" y="1072"/>
                  <a:pt x="589" y="1072"/>
                </a:cubicBezTo>
                <a:cubicBezTo>
                  <a:pt x="726" y="1072"/>
                  <a:pt x="863" y="1019"/>
                  <a:pt x="969" y="913"/>
                </a:cubicBezTo>
                <a:cubicBezTo>
                  <a:pt x="1176" y="706"/>
                  <a:pt x="1176" y="368"/>
                  <a:pt x="969" y="156"/>
                </a:cubicBezTo>
                <a:cubicBezTo>
                  <a:pt x="863" y="53"/>
                  <a:pt x="726" y="1"/>
                  <a:pt x="58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9"/>
          <p:cNvSpPr/>
          <p:nvPr/>
        </p:nvSpPr>
        <p:spPr>
          <a:xfrm rot="-5400000">
            <a:off x="6083246" y="2472293"/>
            <a:ext cx="538237" cy="495890"/>
          </a:xfrm>
          <a:custGeom>
            <a:rect b="b" l="l" r="r" t="t"/>
            <a:pathLst>
              <a:path extrusionOk="0" h="5656" w="6139">
                <a:moveTo>
                  <a:pt x="4165" y="76"/>
                </a:moveTo>
                <a:cubicBezTo>
                  <a:pt x="4195" y="76"/>
                  <a:pt x="4222" y="82"/>
                  <a:pt x="4248" y="93"/>
                </a:cubicBezTo>
                <a:cubicBezTo>
                  <a:pt x="4530" y="215"/>
                  <a:pt x="4492" y="991"/>
                  <a:pt x="4201" y="1984"/>
                </a:cubicBezTo>
                <a:cubicBezTo>
                  <a:pt x="4015" y="1972"/>
                  <a:pt x="3823" y="1964"/>
                  <a:pt x="3624" y="1964"/>
                </a:cubicBezTo>
                <a:cubicBezTo>
                  <a:pt x="3581" y="1964"/>
                  <a:pt x="3538" y="1964"/>
                  <a:pt x="3495" y="1965"/>
                </a:cubicBezTo>
                <a:cubicBezTo>
                  <a:pt x="3316" y="1730"/>
                  <a:pt x="3142" y="1513"/>
                  <a:pt x="2968" y="1320"/>
                </a:cubicBezTo>
                <a:cubicBezTo>
                  <a:pt x="3420" y="571"/>
                  <a:pt x="3882" y="76"/>
                  <a:pt x="4165" y="76"/>
                </a:cubicBezTo>
                <a:close/>
                <a:moveTo>
                  <a:pt x="2926" y="1396"/>
                </a:moveTo>
                <a:cubicBezTo>
                  <a:pt x="3081" y="1570"/>
                  <a:pt x="3241" y="1758"/>
                  <a:pt x="3396" y="1965"/>
                </a:cubicBezTo>
                <a:cubicBezTo>
                  <a:pt x="3274" y="1965"/>
                  <a:pt x="3152" y="1970"/>
                  <a:pt x="3029" y="1974"/>
                </a:cubicBezTo>
                <a:cubicBezTo>
                  <a:pt x="2879" y="1984"/>
                  <a:pt x="2738" y="1993"/>
                  <a:pt x="2597" y="2002"/>
                </a:cubicBezTo>
                <a:cubicBezTo>
                  <a:pt x="2700" y="1786"/>
                  <a:pt x="2813" y="1584"/>
                  <a:pt x="2926" y="1396"/>
                </a:cubicBezTo>
                <a:close/>
                <a:moveTo>
                  <a:pt x="1505" y="338"/>
                </a:moveTo>
                <a:cubicBezTo>
                  <a:pt x="1795" y="338"/>
                  <a:pt x="2314" y="722"/>
                  <a:pt x="2870" y="1330"/>
                </a:cubicBezTo>
                <a:cubicBezTo>
                  <a:pt x="2747" y="1542"/>
                  <a:pt x="2625" y="1767"/>
                  <a:pt x="2503" y="2012"/>
                </a:cubicBezTo>
                <a:cubicBezTo>
                  <a:pt x="2235" y="2040"/>
                  <a:pt x="1976" y="2073"/>
                  <a:pt x="1736" y="2115"/>
                </a:cubicBezTo>
                <a:cubicBezTo>
                  <a:pt x="1298" y="1250"/>
                  <a:pt x="1129" y="544"/>
                  <a:pt x="1374" y="375"/>
                </a:cubicBezTo>
                <a:cubicBezTo>
                  <a:pt x="1410" y="350"/>
                  <a:pt x="1454" y="338"/>
                  <a:pt x="1505" y="338"/>
                </a:cubicBezTo>
                <a:close/>
                <a:moveTo>
                  <a:pt x="3552" y="2040"/>
                </a:moveTo>
                <a:cubicBezTo>
                  <a:pt x="3768" y="2040"/>
                  <a:pt x="3980" y="2050"/>
                  <a:pt x="4177" y="2059"/>
                </a:cubicBezTo>
                <a:cubicBezTo>
                  <a:pt x="4116" y="2252"/>
                  <a:pt x="4050" y="2449"/>
                  <a:pt x="3975" y="2652"/>
                </a:cubicBezTo>
                <a:cubicBezTo>
                  <a:pt x="3909" y="2548"/>
                  <a:pt x="3838" y="2445"/>
                  <a:pt x="3768" y="2341"/>
                </a:cubicBezTo>
                <a:cubicBezTo>
                  <a:pt x="3697" y="2238"/>
                  <a:pt x="3627" y="2139"/>
                  <a:pt x="3552" y="2040"/>
                </a:cubicBezTo>
                <a:close/>
                <a:moveTo>
                  <a:pt x="2465" y="2097"/>
                </a:moveTo>
                <a:cubicBezTo>
                  <a:pt x="2404" y="2224"/>
                  <a:pt x="2343" y="2355"/>
                  <a:pt x="2286" y="2487"/>
                </a:cubicBezTo>
                <a:cubicBezTo>
                  <a:pt x="2235" y="2605"/>
                  <a:pt x="2187" y="2717"/>
                  <a:pt x="2145" y="2830"/>
                </a:cubicBezTo>
                <a:cubicBezTo>
                  <a:pt x="2009" y="2614"/>
                  <a:pt x="1882" y="2398"/>
                  <a:pt x="1774" y="2191"/>
                </a:cubicBezTo>
                <a:cubicBezTo>
                  <a:pt x="1995" y="2153"/>
                  <a:pt x="2225" y="2120"/>
                  <a:pt x="2465" y="2097"/>
                </a:cubicBezTo>
                <a:close/>
                <a:moveTo>
                  <a:pt x="4257" y="2068"/>
                </a:moveTo>
                <a:cubicBezTo>
                  <a:pt x="5287" y="2144"/>
                  <a:pt x="6030" y="2379"/>
                  <a:pt x="6045" y="2685"/>
                </a:cubicBezTo>
                <a:cubicBezTo>
                  <a:pt x="6059" y="2981"/>
                  <a:pt x="5395" y="3277"/>
                  <a:pt x="4441" y="3451"/>
                </a:cubicBezTo>
                <a:cubicBezTo>
                  <a:pt x="4323" y="3221"/>
                  <a:pt x="4182" y="2981"/>
                  <a:pt x="4027" y="2732"/>
                </a:cubicBezTo>
                <a:cubicBezTo>
                  <a:pt x="4116" y="2501"/>
                  <a:pt x="4191" y="2280"/>
                  <a:pt x="4257" y="2068"/>
                </a:cubicBezTo>
                <a:close/>
                <a:moveTo>
                  <a:pt x="3994" y="2821"/>
                </a:moveTo>
                <a:cubicBezTo>
                  <a:pt x="4130" y="3042"/>
                  <a:pt x="4252" y="3258"/>
                  <a:pt x="4361" y="3465"/>
                </a:cubicBezTo>
                <a:cubicBezTo>
                  <a:pt x="4144" y="3503"/>
                  <a:pt x="3914" y="3536"/>
                  <a:pt x="3669" y="3559"/>
                </a:cubicBezTo>
                <a:cubicBezTo>
                  <a:pt x="3730" y="3432"/>
                  <a:pt x="3791" y="3301"/>
                  <a:pt x="3853" y="3164"/>
                </a:cubicBezTo>
                <a:cubicBezTo>
                  <a:pt x="3900" y="3051"/>
                  <a:pt x="3947" y="2939"/>
                  <a:pt x="3994" y="2821"/>
                </a:cubicBezTo>
                <a:close/>
                <a:moveTo>
                  <a:pt x="1694" y="2205"/>
                </a:moveTo>
                <a:cubicBezTo>
                  <a:pt x="1811" y="2435"/>
                  <a:pt x="1952" y="2675"/>
                  <a:pt x="2108" y="2924"/>
                </a:cubicBezTo>
                <a:cubicBezTo>
                  <a:pt x="2023" y="3150"/>
                  <a:pt x="1943" y="3376"/>
                  <a:pt x="1877" y="3588"/>
                </a:cubicBezTo>
                <a:cubicBezTo>
                  <a:pt x="852" y="3512"/>
                  <a:pt x="104" y="3277"/>
                  <a:pt x="90" y="2967"/>
                </a:cubicBezTo>
                <a:cubicBezTo>
                  <a:pt x="76" y="2670"/>
                  <a:pt x="739" y="2379"/>
                  <a:pt x="1694" y="2205"/>
                </a:cubicBezTo>
                <a:close/>
                <a:moveTo>
                  <a:pt x="2159" y="3004"/>
                </a:moveTo>
                <a:cubicBezTo>
                  <a:pt x="2225" y="3108"/>
                  <a:pt x="2296" y="3211"/>
                  <a:pt x="2366" y="3315"/>
                </a:cubicBezTo>
                <a:cubicBezTo>
                  <a:pt x="2437" y="3418"/>
                  <a:pt x="2507" y="3517"/>
                  <a:pt x="2583" y="3611"/>
                </a:cubicBezTo>
                <a:cubicBezTo>
                  <a:pt x="2366" y="3611"/>
                  <a:pt x="2159" y="3606"/>
                  <a:pt x="1957" y="3592"/>
                </a:cubicBezTo>
                <a:cubicBezTo>
                  <a:pt x="2018" y="3404"/>
                  <a:pt x="2084" y="3207"/>
                  <a:pt x="2159" y="3004"/>
                </a:cubicBezTo>
                <a:close/>
                <a:moveTo>
                  <a:pt x="3457" y="2040"/>
                </a:moveTo>
                <a:cubicBezTo>
                  <a:pt x="3537" y="2153"/>
                  <a:pt x="3622" y="2266"/>
                  <a:pt x="3707" y="2388"/>
                </a:cubicBezTo>
                <a:cubicBezTo>
                  <a:pt x="3787" y="2506"/>
                  <a:pt x="3867" y="2623"/>
                  <a:pt x="3937" y="2741"/>
                </a:cubicBezTo>
                <a:cubicBezTo>
                  <a:pt x="3890" y="2873"/>
                  <a:pt x="3838" y="3004"/>
                  <a:pt x="3777" y="3136"/>
                </a:cubicBezTo>
                <a:cubicBezTo>
                  <a:pt x="3716" y="3282"/>
                  <a:pt x="3650" y="3428"/>
                  <a:pt x="3580" y="3569"/>
                </a:cubicBezTo>
                <a:cubicBezTo>
                  <a:pt x="3425" y="3583"/>
                  <a:pt x="3265" y="3592"/>
                  <a:pt x="3105" y="3602"/>
                </a:cubicBezTo>
                <a:cubicBezTo>
                  <a:pt x="2959" y="3606"/>
                  <a:pt x="2818" y="3611"/>
                  <a:pt x="2681" y="3611"/>
                </a:cubicBezTo>
                <a:cubicBezTo>
                  <a:pt x="2597" y="3503"/>
                  <a:pt x="2512" y="3385"/>
                  <a:pt x="2432" y="3268"/>
                </a:cubicBezTo>
                <a:cubicBezTo>
                  <a:pt x="2347" y="3150"/>
                  <a:pt x="2272" y="3033"/>
                  <a:pt x="2197" y="2915"/>
                </a:cubicBezTo>
                <a:cubicBezTo>
                  <a:pt x="2244" y="2783"/>
                  <a:pt x="2300" y="2652"/>
                  <a:pt x="2357" y="2520"/>
                </a:cubicBezTo>
                <a:cubicBezTo>
                  <a:pt x="2418" y="2369"/>
                  <a:pt x="2489" y="2228"/>
                  <a:pt x="2554" y="2087"/>
                </a:cubicBezTo>
                <a:cubicBezTo>
                  <a:pt x="2710" y="2073"/>
                  <a:pt x="2870" y="2059"/>
                  <a:pt x="3029" y="2054"/>
                </a:cubicBezTo>
                <a:cubicBezTo>
                  <a:pt x="3175" y="2045"/>
                  <a:pt x="3316" y="2045"/>
                  <a:pt x="3457" y="2040"/>
                </a:cubicBezTo>
                <a:close/>
                <a:moveTo>
                  <a:pt x="3542" y="3649"/>
                </a:moveTo>
                <a:lnTo>
                  <a:pt x="3542" y="3649"/>
                </a:lnTo>
                <a:cubicBezTo>
                  <a:pt x="3434" y="3865"/>
                  <a:pt x="3321" y="4072"/>
                  <a:pt x="3208" y="4260"/>
                </a:cubicBezTo>
                <a:cubicBezTo>
                  <a:pt x="3053" y="4086"/>
                  <a:pt x="2893" y="3898"/>
                  <a:pt x="2738" y="3691"/>
                </a:cubicBezTo>
                <a:cubicBezTo>
                  <a:pt x="2860" y="3686"/>
                  <a:pt x="2982" y="3686"/>
                  <a:pt x="3109" y="3682"/>
                </a:cubicBezTo>
                <a:cubicBezTo>
                  <a:pt x="3255" y="3672"/>
                  <a:pt x="3401" y="3663"/>
                  <a:pt x="3542" y="3649"/>
                </a:cubicBezTo>
                <a:close/>
                <a:moveTo>
                  <a:pt x="4398" y="3541"/>
                </a:moveTo>
                <a:cubicBezTo>
                  <a:pt x="4836" y="4406"/>
                  <a:pt x="5005" y="5112"/>
                  <a:pt x="4760" y="5276"/>
                </a:cubicBezTo>
                <a:cubicBezTo>
                  <a:pt x="4724" y="5302"/>
                  <a:pt x="4679" y="5315"/>
                  <a:pt x="4626" y="5315"/>
                </a:cubicBezTo>
                <a:cubicBezTo>
                  <a:pt x="4335" y="5315"/>
                  <a:pt x="3819" y="4931"/>
                  <a:pt x="3265" y="4321"/>
                </a:cubicBezTo>
                <a:cubicBezTo>
                  <a:pt x="3387" y="4114"/>
                  <a:pt x="3514" y="3889"/>
                  <a:pt x="3632" y="3644"/>
                </a:cubicBezTo>
                <a:cubicBezTo>
                  <a:pt x="3900" y="3616"/>
                  <a:pt x="4158" y="3583"/>
                  <a:pt x="4398" y="3541"/>
                </a:cubicBezTo>
                <a:close/>
                <a:moveTo>
                  <a:pt x="1938" y="3672"/>
                </a:moveTo>
                <a:cubicBezTo>
                  <a:pt x="2159" y="3686"/>
                  <a:pt x="2394" y="3691"/>
                  <a:pt x="2639" y="3691"/>
                </a:cubicBezTo>
                <a:cubicBezTo>
                  <a:pt x="2818" y="3926"/>
                  <a:pt x="2992" y="4138"/>
                  <a:pt x="3166" y="4331"/>
                </a:cubicBezTo>
                <a:cubicBezTo>
                  <a:pt x="2715" y="5084"/>
                  <a:pt x="2256" y="5580"/>
                  <a:pt x="1970" y="5580"/>
                </a:cubicBezTo>
                <a:cubicBezTo>
                  <a:pt x="1940" y="5580"/>
                  <a:pt x="1912" y="5574"/>
                  <a:pt x="1886" y="5563"/>
                </a:cubicBezTo>
                <a:cubicBezTo>
                  <a:pt x="1604" y="5441"/>
                  <a:pt x="1647" y="4660"/>
                  <a:pt x="1938" y="3672"/>
                </a:cubicBezTo>
                <a:close/>
                <a:moveTo>
                  <a:pt x="4172" y="0"/>
                </a:moveTo>
                <a:cubicBezTo>
                  <a:pt x="3855" y="0"/>
                  <a:pt x="3382" y="488"/>
                  <a:pt x="2912" y="1259"/>
                </a:cubicBezTo>
                <a:cubicBezTo>
                  <a:pt x="2346" y="642"/>
                  <a:pt x="1822" y="265"/>
                  <a:pt x="1499" y="265"/>
                </a:cubicBezTo>
                <a:cubicBezTo>
                  <a:pt x="1432" y="265"/>
                  <a:pt x="1375" y="281"/>
                  <a:pt x="1327" y="314"/>
                </a:cubicBezTo>
                <a:cubicBezTo>
                  <a:pt x="1049" y="507"/>
                  <a:pt x="1200" y="1226"/>
                  <a:pt x="1656" y="2129"/>
                </a:cubicBezTo>
                <a:cubicBezTo>
                  <a:pt x="659" y="2313"/>
                  <a:pt x="0" y="2633"/>
                  <a:pt x="14" y="2971"/>
                </a:cubicBezTo>
                <a:cubicBezTo>
                  <a:pt x="28" y="3324"/>
                  <a:pt x="776" y="3588"/>
                  <a:pt x="1854" y="3668"/>
                </a:cubicBezTo>
                <a:cubicBezTo>
                  <a:pt x="1548" y="4702"/>
                  <a:pt x="1529" y="5493"/>
                  <a:pt x="1854" y="5634"/>
                </a:cubicBezTo>
                <a:cubicBezTo>
                  <a:pt x="1888" y="5649"/>
                  <a:pt x="1924" y="5656"/>
                  <a:pt x="1963" y="5656"/>
                </a:cubicBezTo>
                <a:cubicBezTo>
                  <a:pt x="2283" y="5656"/>
                  <a:pt x="2753" y="5168"/>
                  <a:pt x="3222" y="4392"/>
                </a:cubicBezTo>
                <a:cubicBezTo>
                  <a:pt x="3792" y="5013"/>
                  <a:pt x="4317" y="5391"/>
                  <a:pt x="4638" y="5391"/>
                </a:cubicBezTo>
                <a:cubicBezTo>
                  <a:pt x="4703" y="5391"/>
                  <a:pt x="4760" y="5375"/>
                  <a:pt x="4807" y="5342"/>
                </a:cubicBezTo>
                <a:cubicBezTo>
                  <a:pt x="5085" y="5149"/>
                  <a:pt x="4934" y="4430"/>
                  <a:pt x="4478" y="3526"/>
                </a:cubicBezTo>
                <a:cubicBezTo>
                  <a:pt x="5475" y="3338"/>
                  <a:pt x="6139" y="3023"/>
                  <a:pt x="6120" y="2685"/>
                </a:cubicBezTo>
                <a:cubicBezTo>
                  <a:pt x="6106" y="2332"/>
                  <a:pt x="5358" y="2068"/>
                  <a:pt x="4281" y="1988"/>
                </a:cubicBezTo>
                <a:cubicBezTo>
                  <a:pt x="4586" y="954"/>
                  <a:pt x="4605" y="163"/>
                  <a:pt x="4281" y="22"/>
                </a:cubicBezTo>
                <a:cubicBezTo>
                  <a:pt x="4247" y="7"/>
                  <a:pt x="4211" y="0"/>
                  <a:pt x="4172"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9"/>
          <p:cNvSpPr/>
          <p:nvPr/>
        </p:nvSpPr>
        <p:spPr>
          <a:xfrm rot="-5400000">
            <a:off x="5808247" y="269213"/>
            <a:ext cx="542007" cy="531574"/>
          </a:xfrm>
          <a:custGeom>
            <a:rect b="b" l="l" r="r" t="t"/>
            <a:pathLst>
              <a:path extrusionOk="0" h="6063" w="6182">
                <a:moveTo>
                  <a:pt x="1455" y="1"/>
                </a:moveTo>
                <a:cubicBezTo>
                  <a:pt x="1417" y="1"/>
                  <a:pt x="1379" y="5"/>
                  <a:pt x="1342" y="13"/>
                </a:cubicBezTo>
                <a:cubicBezTo>
                  <a:pt x="1055" y="79"/>
                  <a:pt x="876" y="361"/>
                  <a:pt x="937" y="643"/>
                </a:cubicBezTo>
                <a:cubicBezTo>
                  <a:pt x="994" y="892"/>
                  <a:pt x="1214" y="1060"/>
                  <a:pt x="1456" y="1060"/>
                </a:cubicBezTo>
                <a:cubicBezTo>
                  <a:pt x="1493" y="1060"/>
                  <a:pt x="1530" y="1056"/>
                  <a:pt x="1567" y="1048"/>
                </a:cubicBezTo>
                <a:cubicBezTo>
                  <a:pt x="1614" y="1038"/>
                  <a:pt x="1652" y="1019"/>
                  <a:pt x="1690" y="1001"/>
                </a:cubicBezTo>
                <a:lnTo>
                  <a:pt x="2602" y="2346"/>
                </a:lnTo>
                <a:cubicBezTo>
                  <a:pt x="2419" y="2496"/>
                  <a:pt x="2306" y="2727"/>
                  <a:pt x="2306" y="2971"/>
                </a:cubicBezTo>
                <a:lnTo>
                  <a:pt x="824" y="3108"/>
                </a:lnTo>
                <a:cubicBezTo>
                  <a:pt x="776" y="2930"/>
                  <a:pt x="616" y="2811"/>
                  <a:pt x="441" y="2811"/>
                </a:cubicBezTo>
                <a:cubicBezTo>
                  <a:pt x="412" y="2811"/>
                  <a:pt x="383" y="2814"/>
                  <a:pt x="354" y="2821"/>
                </a:cubicBezTo>
                <a:cubicBezTo>
                  <a:pt x="137" y="2868"/>
                  <a:pt x="1" y="3080"/>
                  <a:pt x="48" y="3296"/>
                </a:cubicBezTo>
                <a:cubicBezTo>
                  <a:pt x="89" y="3484"/>
                  <a:pt x="253" y="3611"/>
                  <a:pt x="437" y="3611"/>
                </a:cubicBezTo>
                <a:cubicBezTo>
                  <a:pt x="466" y="3611"/>
                  <a:pt x="494" y="3608"/>
                  <a:pt x="523" y="3602"/>
                </a:cubicBezTo>
                <a:cubicBezTo>
                  <a:pt x="702" y="3564"/>
                  <a:pt x="824" y="3414"/>
                  <a:pt x="834" y="3244"/>
                </a:cubicBezTo>
                <a:lnTo>
                  <a:pt x="2320" y="3108"/>
                </a:lnTo>
                <a:cubicBezTo>
                  <a:pt x="2325" y="3117"/>
                  <a:pt x="2325" y="3127"/>
                  <a:pt x="2325" y="3141"/>
                </a:cubicBezTo>
                <a:cubicBezTo>
                  <a:pt x="2386" y="3404"/>
                  <a:pt x="2569" y="3611"/>
                  <a:pt x="2804" y="3710"/>
                </a:cubicBezTo>
                <a:lnTo>
                  <a:pt x="2334" y="5215"/>
                </a:lnTo>
                <a:cubicBezTo>
                  <a:pt x="2315" y="5213"/>
                  <a:pt x="2294" y="5212"/>
                  <a:pt x="2273" y="5212"/>
                </a:cubicBezTo>
                <a:cubicBezTo>
                  <a:pt x="2244" y="5212"/>
                  <a:pt x="2214" y="5214"/>
                  <a:pt x="2184" y="5220"/>
                </a:cubicBezTo>
                <a:cubicBezTo>
                  <a:pt x="1953" y="5272"/>
                  <a:pt x="1807" y="5497"/>
                  <a:pt x="1859" y="5728"/>
                </a:cubicBezTo>
                <a:cubicBezTo>
                  <a:pt x="1904" y="5927"/>
                  <a:pt x="2078" y="6063"/>
                  <a:pt x="2273" y="6063"/>
                </a:cubicBezTo>
                <a:cubicBezTo>
                  <a:pt x="2304" y="6063"/>
                  <a:pt x="2336" y="6059"/>
                  <a:pt x="2367" y="6052"/>
                </a:cubicBezTo>
                <a:cubicBezTo>
                  <a:pt x="2597" y="6001"/>
                  <a:pt x="2743" y="5775"/>
                  <a:pt x="2692" y="5544"/>
                </a:cubicBezTo>
                <a:cubicBezTo>
                  <a:pt x="2663" y="5413"/>
                  <a:pt x="2574" y="5314"/>
                  <a:pt x="2466" y="5257"/>
                </a:cubicBezTo>
                <a:lnTo>
                  <a:pt x="2936" y="3748"/>
                </a:lnTo>
                <a:cubicBezTo>
                  <a:pt x="2993" y="3760"/>
                  <a:pt x="3052" y="3767"/>
                  <a:pt x="3112" y="3767"/>
                </a:cubicBezTo>
                <a:cubicBezTo>
                  <a:pt x="3167" y="3767"/>
                  <a:pt x="3223" y="3761"/>
                  <a:pt x="3279" y="3748"/>
                </a:cubicBezTo>
                <a:cubicBezTo>
                  <a:pt x="3491" y="3705"/>
                  <a:pt x="3660" y="3578"/>
                  <a:pt x="3769" y="3418"/>
                </a:cubicBezTo>
                <a:lnTo>
                  <a:pt x="5137" y="4180"/>
                </a:lnTo>
                <a:cubicBezTo>
                  <a:pt x="5100" y="4274"/>
                  <a:pt x="5086" y="4378"/>
                  <a:pt x="5109" y="4481"/>
                </a:cubicBezTo>
                <a:cubicBezTo>
                  <a:pt x="5162" y="4725"/>
                  <a:pt x="5377" y="4889"/>
                  <a:pt x="5614" y="4889"/>
                </a:cubicBezTo>
                <a:cubicBezTo>
                  <a:pt x="5650" y="4889"/>
                  <a:pt x="5688" y="4885"/>
                  <a:pt x="5725" y="4876"/>
                </a:cubicBezTo>
                <a:cubicBezTo>
                  <a:pt x="6003" y="4815"/>
                  <a:pt x="6182" y="4538"/>
                  <a:pt x="6120" y="4260"/>
                </a:cubicBezTo>
                <a:cubicBezTo>
                  <a:pt x="6064" y="4020"/>
                  <a:pt x="5852" y="3858"/>
                  <a:pt x="5616" y="3858"/>
                </a:cubicBezTo>
                <a:cubicBezTo>
                  <a:pt x="5579" y="3858"/>
                  <a:pt x="5542" y="3862"/>
                  <a:pt x="5504" y="3870"/>
                </a:cubicBezTo>
                <a:cubicBezTo>
                  <a:pt x="5377" y="3898"/>
                  <a:pt x="5274" y="3969"/>
                  <a:pt x="5203" y="4063"/>
                </a:cubicBezTo>
                <a:lnTo>
                  <a:pt x="3839" y="3296"/>
                </a:lnTo>
                <a:cubicBezTo>
                  <a:pt x="3905" y="3145"/>
                  <a:pt x="3929" y="2971"/>
                  <a:pt x="3891" y="2793"/>
                </a:cubicBezTo>
                <a:cubicBezTo>
                  <a:pt x="3858" y="2642"/>
                  <a:pt x="3783" y="2510"/>
                  <a:pt x="3684" y="2412"/>
                </a:cubicBezTo>
                <a:lnTo>
                  <a:pt x="4841" y="1076"/>
                </a:lnTo>
                <a:cubicBezTo>
                  <a:pt x="4904" y="1114"/>
                  <a:pt x="4978" y="1135"/>
                  <a:pt x="5054" y="1135"/>
                </a:cubicBezTo>
                <a:cubicBezTo>
                  <a:pt x="5080" y="1135"/>
                  <a:pt x="5106" y="1132"/>
                  <a:pt x="5133" y="1128"/>
                </a:cubicBezTo>
                <a:cubicBezTo>
                  <a:pt x="5349" y="1076"/>
                  <a:pt x="5485" y="864"/>
                  <a:pt x="5438" y="648"/>
                </a:cubicBezTo>
                <a:cubicBezTo>
                  <a:pt x="5398" y="460"/>
                  <a:pt x="5233" y="333"/>
                  <a:pt x="5049" y="333"/>
                </a:cubicBezTo>
                <a:cubicBezTo>
                  <a:pt x="5021" y="333"/>
                  <a:pt x="4992" y="336"/>
                  <a:pt x="4963" y="342"/>
                </a:cubicBezTo>
                <a:cubicBezTo>
                  <a:pt x="4747" y="389"/>
                  <a:pt x="4611" y="605"/>
                  <a:pt x="4658" y="822"/>
                </a:cubicBezTo>
                <a:cubicBezTo>
                  <a:pt x="4672" y="883"/>
                  <a:pt x="4700" y="939"/>
                  <a:pt x="4738" y="986"/>
                </a:cubicBezTo>
                <a:lnTo>
                  <a:pt x="3580" y="2318"/>
                </a:lnTo>
                <a:cubicBezTo>
                  <a:pt x="3446" y="2222"/>
                  <a:pt x="3283" y="2167"/>
                  <a:pt x="3111" y="2167"/>
                </a:cubicBezTo>
                <a:cubicBezTo>
                  <a:pt x="3053" y="2167"/>
                  <a:pt x="2995" y="2173"/>
                  <a:pt x="2936" y="2186"/>
                </a:cubicBezTo>
                <a:cubicBezTo>
                  <a:pt x="2856" y="2200"/>
                  <a:pt x="2786" y="2228"/>
                  <a:pt x="2715" y="2266"/>
                </a:cubicBezTo>
                <a:lnTo>
                  <a:pt x="1803" y="925"/>
                </a:lnTo>
                <a:cubicBezTo>
                  <a:pt x="1944" y="798"/>
                  <a:pt x="2014" y="610"/>
                  <a:pt x="1972" y="417"/>
                </a:cubicBezTo>
                <a:cubicBezTo>
                  <a:pt x="1919" y="168"/>
                  <a:pt x="1699" y="1"/>
                  <a:pt x="1455"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9"/>
          <p:cNvSpPr/>
          <p:nvPr/>
        </p:nvSpPr>
        <p:spPr>
          <a:xfrm rot="-5400000">
            <a:off x="4525488" y="4430185"/>
            <a:ext cx="42084" cy="42084"/>
          </a:xfrm>
          <a:custGeom>
            <a:rect b="b" l="l" r="r" t="t"/>
            <a:pathLst>
              <a:path extrusionOk="0" h="480" w="480">
                <a:moveTo>
                  <a:pt x="240" y="0"/>
                </a:moveTo>
                <a:cubicBezTo>
                  <a:pt x="108" y="0"/>
                  <a:pt x="0" y="108"/>
                  <a:pt x="0" y="240"/>
                </a:cubicBezTo>
                <a:cubicBezTo>
                  <a:pt x="0" y="372"/>
                  <a:pt x="108" y="480"/>
                  <a:pt x="240" y="480"/>
                </a:cubicBezTo>
                <a:cubicBezTo>
                  <a:pt x="372" y="480"/>
                  <a:pt x="480" y="372"/>
                  <a:pt x="480" y="240"/>
                </a:cubicBezTo>
                <a:cubicBezTo>
                  <a:pt x="480" y="108"/>
                  <a:pt x="372" y="0"/>
                  <a:pt x="24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9"/>
          <p:cNvSpPr/>
          <p:nvPr/>
        </p:nvSpPr>
        <p:spPr>
          <a:xfrm rot="-5400000">
            <a:off x="5664682" y="4485201"/>
            <a:ext cx="41733" cy="42172"/>
          </a:xfrm>
          <a:custGeom>
            <a:rect b="b" l="l" r="r" t="t"/>
            <a:pathLst>
              <a:path extrusionOk="0" h="481" w="476">
                <a:moveTo>
                  <a:pt x="236" y="1"/>
                </a:moveTo>
                <a:cubicBezTo>
                  <a:pt x="104" y="1"/>
                  <a:pt x="1" y="109"/>
                  <a:pt x="1" y="241"/>
                </a:cubicBezTo>
                <a:cubicBezTo>
                  <a:pt x="1" y="372"/>
                  <a:pt x="104" y="480"/>
                  <a:pt x="236" y="480"/>
                </a:cubicBezTo>
                <a:cubicBezTo>
                  <a:pt x="372" y="480"/>
                  <a:pt x="476" y="372"/>
                  <a:pt x="476" y="241"/>
                </a:cubicBezTo>
                <a:cubicBezTo>
                  <a:pt x="476" y="109"/>
                  <a:pt x="372" y="1"/>
                  <a:pt x="236"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9"/>
          <p:cNvSpPr/>
          <p:nvPr/>
        </p:nvSpPr>
        <p:spPr>
          <a:xfrm rot="-5400000">
            <a:off x="3692803" y="4451183"/>
            <a:ext cx="71893" cy="71806"/>
          </a:xfrm>
          <a:custGeom>
            <a:rect b="b" l="l" r="r" t="t"/>
            <a:pathLst>
              <a:path extrusionOk="0" h="819" w="820">
                <a:moveTo>
                  <a:pt x="410" y="0"/>
                </a:moveTo>
                <a:cubicBezTo>
                  <a:pt x="184" y="0"/>
                  <a:pt x="1" y="184"/>
                  <a:pt x="1" y="409"/>
                </a:cubicBezTo>
                <a:cubicBezTo>
                  <a:pt x="1" y="635"/>
                  <a:pt x="184" y="819"/>
                  <a:pt x="410" y="819"/>
                </a:cubicBezTo>
                <a:cubicBezTo>
                  <a:pt x="636" y="819"/>
                  <a:pt x="819" y="635"/>
                  <a:pt x="819" y="409"/>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9"/>
          <p:cNvSpPr/>
          <p:nvPr/>
        </p:nvSpPr>
        <p:spPr>
          <a:xfrm rot="-5400000">
            <a:off x="5864274" y="1727525"/>
            <a:ext cx="71894" cy="72244"/>
          </a:xfrm>
          <a:custGeom>
            <a:rect b="b" l="l" r="r" t="t"/>
            <a:pathLst>
              <a:path extrusionOk="0" h="824" w="820">
                <a:moveTo>
                  <a:pt x="410" y="0"/>
                </a:moveTo>
                <a:cubicBezTo>
                  <a:pt x="184" y="0"/>
                  <a:pt x="1" y="184"/>
                  <a:pt x="1" y="410"/>
                </a:cubicBezTo>
                <a:cubicBezTo>
                  <a:pt x="1" y="640"/>
                  <a:pt x="184" y="823"/>
                  <a:pt x="410" y="823"/>
                </a:cubicBezTo>
                <a:cubicBezTo>
                  <a:pt x="636" y="823"/>
                  <a:pt x="819" y="640"/>
                  <a:pt x="819" y="410"/>
                </a:cubicBezTo>
                <a:cubicBezTo>
                  <a:pt x="819" y="184"/>
                  <a:pt x="636" y="0"/>
                  <a:pt x="410"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9"/>
          <p:cNvSpPr txBox="1"/>
          <p:nvPr>
            <p:ph type="title"/>
          </p:nvPr>
        </p:nvSpPr>
        <p:spPr>
          <a:xfrm>
            <a:off x="955875" y="264000"/>
            <a:ext cx="4857600" cy="63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266" name="Google Shape;1266;p39"/>
          <p:cNvSpPr txBox="1"/>
          <p:nvPr>
            <p:ph idx="1" type="subTitle"/>
          </p:nvPr>
        </p:nvSpPr>
        <p:spPr>
          <a:xfrm>
            <a:off x="222550" y="1447225"/>
            <a:ext cx="5789400" cy="24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Input:</a:t>
            </a:r>
            <a:endParaRPr u="sng"/>
          </a:p>
          <a:p>
            <a:pPr indent="0" lvl="0" marL="0" rtl="0" algn="l">
              <a:spcBef>
                <a:spcPts val="0"/>
              </a:spcBef>
              <a:spcAft>
                <a:spcPts val="0"/>
              </a:spcAft>
              <a:buNone/>
            </a:pPr>
            <a:r>
              <a:rPr lang="en"/>
              <a:t>3D coordinates of a protein in PDB format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Output:</a:t>
            </a:r>
            <a:endParaRPr u="sng"/>
          </a:p>
          <a:p>
            <a:pPr indent="0" lvl="0" marL="0" rtl="0" algn="l">
              <a:spcBef>
                <a:spcPts val="0"/>
              </a:spcBef>
              <a:spcAft>
                <a:spcPts val="0"/>
              </a:spcAft>
              <a:buNone/>
            </a:pPr>
            <a:r>
              <a:rPr lang="en"/>
              <a:t>A list of secondary structure assignments for each residue in the protein, such as alpha</a:t>
            </a:r>
            <a:endParaRPr/>
          </a:p>
          <a:p>
            <a:pPr indent="0" lvl="0" marL="0" rtl="0" algn="l">
              <a:spcBef>
                <a:spcPts val="0"/>
              </a:spcBef>
              <a:spcAft>
                <a:spcPts val="0"/>
              </a:spcAft>
              <a:buNone/>
            </a:pPr>
            <a:r>
              <a:rPr lang="en"/>
              <a:t>helix, beta sheet,beta turns, coil, etc.</a:t>
            </a:r>
            <a:endParaRPr/>
          </a:p>
          <a:p>
            <a:pPr indent="0" lvl="0" marL="0" rtl="0" algn="l">
              <a:spcBef>
                <a:spcPts val="0"/>
              </a:spcBef>
              <a:spcAft>
                <a:spcPts val="0"/>
              </a:spcAft>
              <a:buNone/>
            </a:pPr>
            <a:r>
              <a:t/>
            </a:r>
            <a:endParaRPr/>
          </a:p>
        </p:txBody>
      </p:sp>
      <p:grpSp>
        <p:nvGrpSpPr>
          <p:cNvPr id="1267" name="Google Shape;1267;p39"/>
          <p:cNvGrpSpPr/>
          <p:nvPr/>
        </p:nvGrpSpPr>
        <p:grpSpPr>
          <a:xfrm flipH="1">
            <a:off x="6345036" y="1342755"/>
            <a:ext cx="3723334" cy="4394474"/>
            <a:chOff x="6731612" y="375455"/>
            <a:chExt cx="1154486" cy="1362585"/>
          </a:xfrm>
        </p:grpSpPr>
        <p:sp>
          <p:nvSpPr>
            <p:cNvPr id="1268" name="Google Shape;1268;p39"/>
            <p:cNvSpPr/>
            <p:nvPr/>
          </p:nvSpPr>
          <p:spPr>
            <a:xfrm>
              <a:off x="6989567" y="415345"/>
              <a:ext cx="359448" cy="288286"/>
            </a:xfrm>
            <a:custGeom>
              <a:rect b="b" l="l" r="r" t="t"/>
              <a:pathLst>
                <a:path extrusionOk="0" h="8564" w="10678">
                  <a:moveTo>
                    <a:pt x="8032" y="1"/>
                  </a:moveTo>
                  <a:cubicBezTo>
                    <a:pt x="6631" y="1"/>
                    <a:pt x="5916" y="885"/>
                    <a:pt x="5753" y="1751"/>
                  </a:cubicBezTo>
                  <a:cubicBezTo>
                    <a:pt x="5588" y="2626"/>
                    <a:pt x="4840" y="2809"/>
                    <a:pt x="4187" y="3049"/>
                  </a:cubicBezTo>
                  <a:cubicBezTo>
                    <a:pt x="3791" y="3195"/>
                    <a:pt x="3340" y="3162"/>
                    <a:pt x="2968" y="3364"/>
                  </a:cubicBezTo>
                  <a:cubicBezTo>
                    <a:pt x="2611" y="3557"/>
                    <a:pt x="2343" y="3910"/>
                    <a:pt x="2253" y="4310"/>
                  </a:cubicBezTo>
                  <a:cubicBezTo>
                    <a:pt x="2197" y="4568"/>
                    <a:pt x="2216" y="4841"/>
                    <a:pt x="2187" y="5105"/>
                  </a:cubicBezTo>
                  <a:cubicBezTo>
                    <a:pt x="2159" y="5373"/>
                    <a:pt x="2075" y="5650"/>
                    <a:pt x="1863" y="5815"/>
                  </a:cubicBezTo>
                  <a:cubicBezTo>
                    <a:pt x="1425" y="6154"/>
                    <a:pt x="706" y="5848"/>
                    <a:pt x="287" y="6201"/>
                  </a:cubicBezTo>
                  <a:cubicBezTo>
                    <a:pt x="57" y="6394"/>
                    <a:pt x="0" y="6737"/>
                    <a:pt x="80" y="7029"/>
                  </a:cubicBezTo>
                  <a:cubicBezTo>
                    <a:pt x="165" y="7315"/>
                    <a:pt x="362" y="7555"/>
                    <a:pt x="579" y="7762"/>
                  </a:cubicBezTo>
                  <a:cubicBezTo>
                    <a:pt x="1069" y="8222"/>
                    <a:pt x="1714" y="8563"/>
                    <a:pt x="2380" y="8563"/>
                  </a:cubicBezTo>
                  <a:cubicBezTo>
                    <a:pt x="2430" y="8563"/>
                    <a:pt x="2481" y="8561"/>
                    <a:pt x="2531" y="8557"/>
                  </a:cubicBezTo>
                  <a:cubicBezTo>
                    <a:pt x="3119" y="8515"/>
                    <a:pt x="3646" y="8219"/>
                    <a:pt x="4163" y="7946"/>
                  </a:cubicBezTo>
                  <a:cubicBezTo>
                    <a:pt x="4967" y="7527"/>
                    <a:pt x="5800" y="7156"/>
                    <a:pt x="6647" y="6845"/>
                  </a:cubicBezTo>
                  <a:cubicBezTo>
                    <a:pt x="7103" y="6676"/>
                    <a:pt x="7601" y="6488"/>
                    <a:pt x="7832" y="6064"/>
                  </a:cubicBezTo>
                  <a:cubicBezTo>
                    <a:pt x="7959" y="5824"/>
                    <a:pt x="7982" y="5547"/>
                    <a:pt x="7982" y="5279"/>
                  </a:cubicBezTo>
                  <a:lnTo>
                    <a:pt x="9473" y="3148"/>
                  </a:lnTo>
                  <a:cubicBezTo>
                    <a:pt x="10678" y="1680"/>
                    <a:pt x="9506" y="20"/>
                    <a:pt x="8076" y="1"/>
                  </a:cubicBezTo>
                  <a:cubicBezTo>
                    <a:pt x="8062" y="1"/>
                    <a:pt x="8047" y="1"/>
                    <a:pt x="80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9"/>
            <p:cNvSpPr/>
            <p:nvPr/>
          </p:nvSpPr>
          <p:spPr>
            <a:xfrm>
              <a:off x="7065577" y="1701281"/>
              <a:ext cx="145523" cy="36759"/>
            </a:xfrm>
            <a:custGeom>
              <a:rect b="b" l="l" r="r" t="t"/>
              <a:pathLst>
                <a:path extrusionOk="0" h="1092" w="4323">
                  <a:moveTo>
                    <a:pt x="3411" y="1"/>
                  </a:moveTo>
                  <a:cubicBezTo>
                    <a:pt x="3301" y="1"/>
                    <a:pt x="3192" y="8"/>
                    <a:pt x="3095" y="27"/>
                  </a:cubicBezTo>
                  <a:cubicBezTo>
                    <a:pt x="1167" y="399"/>
                    <a:pt x="0" y="775"/>
                    <a:pt x="461" y="1062"/>
                  </a:cubicBezTo>
                  <a:cubicBezTo>
                    <a:pt x="499" y="1086"/>
                    <a:pt x="1435" y="1091"/>
                    <a:pt x="2361" y="1091"/>
                  </a:cubicBezTo>
                  <a:cubicBezTo>
                    <a:pt x="3288" y="1091"/>
                    <a:pt x="4205" y="1086"/>
                    <a:pt x="4205" y="1086"/>
                  </a:cubicBezTo>
                  <a:cubicBezTo>
                    <a:pt x="4205" y="1086"/>
                    <a:pt x="4323" y="681"/>
                    <a:pt x="4116" y="74"/>
                  </a:cubicBezTo>
                  <a:cubicBezTo>
                    <a:pt x="4116" y="74"/>
                    <a:pt x="3759" y="1"/>
                    <a:pt x="34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9"/>
            <p:cNvSpPr/>
            <p:nvPr/>
          </p:nvSpPr>
          <p:spPr>
            <a:xfrm>
              <a:off x="7324743" y="1701281"/>
              <a:ext cx="145725" cy="36759"/>
            </a:xfrm>
            <a:custGeom>
              <a:rect b="b" l="l" r="r" t="t"/>
              <a:pathLst>
                <a:path extrusionOk="0" h="1092" w="4329">
                  <a:moveTo>
                    <a:pt x="916" y="1"/>
                  </a:moveTo>
                  <a:cubicBezTo>
                    <a:pt x="569" y="1"/>
                    <a:pt x="213" y="74"/>
                    <a:pt x="213" y="74"/>
                  </a:cubicBezTo>
                  <a:cubicBezTo>
                    <a:pt x="1" y="681"/>
                    <a:pt x="123" y="1086"/>
                    <a:pt x="123" y="1086"/>
                  </a:cubicBezTo>
                  <a:cubicBezTo>
                    <a:pt x="123" y="1086"/>
                    <a:pt x="1040" y="1091"/>
                    <a:pt x="1967" y="1091"/>
                  </a:cubicBezTo>
                  <a:cubicBezTo>
                    <a:pt x="2894" y="1091"/>
                    <a:pt x="3830" y="1086"/>
                    <a:pt x="3867" y="1062"/>
                  </a:cubicBezTo>
                  <a:cubicBezTo>
                    <a:pt x="4328" y="775"/>
                    <a:pt x="3162" y="399"/>
                    <a:pt x="1229" y="27"/>
                  </a:cubicBezTo>
                  <a:cubicBezTo>
                    <a:pt x="1133" y="8"/>
                    <a:pt x="1025"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9"/>
            <p:cNvSpPr/>
            <p:nvPr/>
          </p:nvSpPr>
          <p:spPr>
            <a:xfrm>
              <a:off x="7077291" y="946302"/>
              <a:ext cx="367695" cy="759123"/>
            </a:xfrm>
            <a:custGeom>
              <a:rect b="b" l="l" r="r" t="t"/>
              <a:pathLst>
                <a:path extrusionOk="0" h="22551" w="10923">
                  <a:moveTo>
                    <a:pt x="4044" y="1"/>
                  </a:moveTo>
                  <a:cubicBezTo>
                    <a:pt x="3224" y="1"/>
                    <a:pt x="2413" y="111"/>
                    <a:pt x="1722" y="409"/>
                  </a:cubicBezTo>
                  <a:cubicBezTo>
                    <a:pt x="1722" y="409"/>
                    <a:pt x="0" y="6909"/>
                    <a:pt x="2625" y="22465"/>
                  </a:cubicBezTo>
                  <a:cubicBezTo>
                    <a:pt x="2587" y="22471"/>
                    <a:pt x="2863" y="22542"/>
                    <a:pt x="3261" y="22542"/>
                  </a:cubicBezTo>
                  <a:cubicBezTo>
                    <a:pt x="3415" y="22542"/>
                    <a:pt x="3588" y="22531"/>
                    <a:pt x="3768" y="22502"/>
                  </a:cubicBezTo>
                  <a:cubicBezTo>
                    <a:pt x="3768" y="22502"/>
                    <a:pt x="3998" y="12098"/>
                    <a:pt x="5438" y="3424"/>
                  </a:cubicBezTo>
                  <a:cubicBezTo>
                    <a:pt x="5438" y="3424"/>
                    <a:pt x="6501" y="9346"/>
                    <a:pt x="7564" y="22502"/>
                  </a:cubicBezTo>
                  <a:cubicBezTo>
                    <a:pt x="7719" y="22538"/>
                    <a:pt x="7865" y="22551"/>
                    <a:pt x="7994" y="22551"/>
                  </a:cubicBezTo>
                  <a:cubicBezTo>
                    <a:pt x="8346" y="22551"/>
                    <a:pt x="8580" y="22455"/>
                    <a:pt x="8580" y="22455"/>
                  </a:cubicBezTo>
                  <a:cubicBezTo>
                    <a:pt x="10922" y="6820"/>
                    <a:pt x="8674" y="851"/>
                    <a:pt x="8674" y="851"/>
                  </a:cubicBezTo>
                  <a:cubicBezTo>
                    <a:pt x="8674" y="851"/>
                    <a:pt x="6326" y="1"/>
                    <a:pt x="40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9"/>
            <p:cNvSpPr/>
            <p:nvPr/>
          </p:nvSpPr>
          <p:spPr>
            <a:xfrm>
              <a:off x="6936818" y="605066"/>
              <a:ext cx="610133" cy="656048"/>
            </a:xfrm>
            <a:custGeom>
              <a:rect b="b" l="l" r="r" t="t"/>
              <a:pathLst>
                <a:path extrusionOk="0" h="19489" w="18125">
                  <a:moveTo>
                    <a:pt x="9283" y="0"/>
                  </a:moveTo>
                  <a:cubicBezTo>
                    <a:pt x="9227" y="0"/>
                    <a:pt x="9170" y="0"/>
                    <a:pt x="9112" y="0"/>
                  </a:cubicBezTo>
                  <a:cubicBezTo>
                    <a:pt x="7875" y="0"/>
                    <a:pt x="6417" y="10"/>
                    <a:pt x="5584" y="504"/>
                  </a:cubicBezTo>
                  <a:cubicBezTo>
                    <a:pt x="4389" y="1247"/>
                    <a:pt x="1" y="4285"/>
                    <a:pt x="1" y="5489"/>
                  </a:cubicBezTo>
                  <a:cubicBezTo>
                    <a:pt x="1" y="7065"/>
                    <a:pt x="2804" y="10847"/>
                    <a:pt x="2804" y="10847"/>
                  </a:cubicBezTo>
                  <a:lnTo>
                    <a:pt x="3251" y="10165"/>
                  </a:lnTo>
                  <a:cubicBezTo>
                    <a:pt x="3251" y="10165"/>
                    <a:pt x="2292" y="6303"/>
                    <a:pt x="2390" y="5870"/>
                  </a:cubicBezTo>
                  <a:cubicBezTo>
                    <a:pt x="2569" y="5419"/>
                    <a:pt x="5509" y="3839"/>
                    <a:pt x="5509" y="3838"/>
                  </a:cubicBezTo>
                  <a:lnTo>
                    <a:pt x="5509" y="3838"/>
                  </a:lnTo>
                  <a:cubicBezTo>
                    <a:pt x="5509" y="3839"/>
                    <a:pt x="5391" y="9784"/>
                    <a:pt x="4611" y="18956"/>
                  </a:cubicBezTo>
                  <a:cubicBezTo>
                    <a:pt x="4611" y="18956"/>
                    <a:pt x="7092" y="19488"/>
                    <a:pt x="10069" y="19488"/>
                  </a:cubicBezTo>
                  <a:cubicBezTo>
                    <a:pt x="11447" y="19488"/>
                    <a:pt x="12931" y="19374"/>
                    <a:pt x="14324" y="19041"/>
                  </a:cubicBezTo>
                  <a:cubicBezTo>
                    <a:pt x="13665" y="12033"/>
                    <a:pt x="13468" y="7047"/>
                    <a:pt x="13468" y="7046"/>
                  </a:cubicBezTo>
                  <a:lnTo>
                    <a:pt x="13468" y="7046"/>
                  </a:lnTo>
                  <a:cubicBezTo>
                    <a:pt x="13468" y="7047"/>
                    <a:pt x="14789" y="8150"/>
                    <a:pt x="15324" y="8150"/>
                  </a:cubicBezTo>
                  <a:cubicBezTo>
                    <a:pt x="15356" y="8150"/>
                    <a:pt x="15385" y="8146"/>
                    <a:pt x="15410" y="8138"/>
                  </a:cubicBezTo>
                  <a:cubicBezTo>
                    <a:pt x="16167" y="7893"/>
                    <a:pt x="18124" y="3439"/>
                    <a:pt x="18124" y="3439"/>
                  </a:cubicBezTo>
                  <a:lnTo>
                    <a:pt x="17447" y="3006"/>
                  </a:lnTo>
                  <a:cubicBezTo>
                    <a:pt x="17447" y="3006"/>
                    <a:pt x="15471" y="5395"/>
                    <a:pt x="15344" y="5475"/>
                  </a:cubicBezTo>
                  <a:cubicBezTo>
                    <a:pt x="15341" y="5477"/>
                    <a:pt x="15338" y="5478"/>
                    <a:pt x="15335" y="5478"/>
                  </a:cubicBezTo>
                  <a:cubicBezTo>
                    <a:pt x="15103" y="5478"/>
                    <a:pt x="14095" y="785"/>
                    <a:pt x="13251" y="395"/>
                  </a:cubicBezTo>
                  <a:cubicBezTo>
                    <a:pt x="12587" y="88"/>
                    <a:pt x="11413" y="0"/>
                    <a:pt x="92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9"/>
            <p:cNvSpPr/>
            <p:nvPr/>
          </p:nvSpPr>
          <p:spPr>
            <a:xfrm>
              <a:off x="7304176" y="734262"/>
              <a:ext cx="51032" cy="34"/>
            </a:xfrm>
            <a:custGeom>
              <a:rect b="b" l="l" r="r" t="t"/>
              <a:pathLst>
                <a:path extrusionOk="0" fill="none" h="1" w="1516">
                  <a:moveTo>
                    <a:pt x="0" y="0"/>
                  </a:moveTo>
                  <a:lnTo>
                    <a:pt x="1515" y="0"/>
                  </a:lnTo>
                </a:path>
              </a:pathLst>
            </a:custGeom>
            <a:noFill/>
            <a:ln cap="rnd" cmpd="sng" w="10825">
              <a:solidFill>
                <a:srgbClr val="5EE9EB"/>
              </a:solidFill>
              <a:prstDash val="solid"/>
              <a:miter lim="470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9"/>
            <p:cNvSpPr/>
            <p:nvPr/>
          </p:nvSpPr>
          <p:spPr>
            <a:xfrm>
              <a:off x="7200159" y="605369"/>
              <a:ext cx="61299" cy="165014"/>
            </a:xfrm>
            <a:custGeom>
              <a:rect b="b" l="l" r="r" t="t"/>
              <a:pathLst>
                <a:path extrusionOk="0" h="4902" w="1821">
                  <a:moveTo>
                    <a:pt x="955" y="1"/>
                  </a:moveTo>
                  <a:cubicBezTo>
                    <a:pt x="847" y="114"/>
                    <a:pt x="710" y="250"/>
                    <a:pt x="555" y="410"/>
                  </a:cubicBezTo>
                  <a:cubicBezTo>
                    <a:pt x="480" y="485"/>
                    <a:pt x="395" y="570"/>
                    <a:pt x="311" y="659"/>
                  </a:cubicBezTo>
                  <a:cubicBezTo>
                    <a:pt x="212" y="763"/>
                    <a:pt x="108" y="871"/>
                    <a:pt x="0" y="984"/>
                  </a:cubicBezTo>
                  <a:cubicBezTo>
                    <a:pt x="235" y="1012"/>
                    <a:pt x="485" y="1040"/>
                    <a:pt x="748" y="1073"/>
                  </a:cubicBezTo>
                  <a:cubicBezTo>
                    <a:pt x="659" y="1233"/>
                    <a:pt x="565" y="1398"/>
                    <a:pt x="466" y="1567"/>
                  </a:cubicBezTo>
                  <a:cubicBezTo>
                    <a:pt x="522" y="1713"/>
                    <a:pt x="579" y="1859"/>
                    <a:pt x="640" y="2009"/>
                  </a:cubicBezTo>
                  <a:cubicBezTo>
                    <a:pt x="1129" y="3251"/>
                    <a:pt x="1571" y="4328"/>
                    <a:pt x="1820" y="4902"/>
                  </a:cubicBezTo>
                  <a:cubicBezTo>
                    <a:pt x="1614" y="4314"/>
                    <a:pt x="1200" y="3223"/>
                    <a:pt x="710" y="1981"/>
                  </a:cubicBezTo>
                  <a:cubicBezTo>
                    <a:pt x="654" y="1844"/>
                    <a:pt x="602" y="1708"/>
                    <a:pt x="550" y="1576"/>
                  </a:cubicBezTo>
                  <a:cubicBezTo>
                    <a:pt x="654" y="1384"/>
                    <a:pt x="762" y="1195"/>
                    <a:pt x="861" y="1017"/>
                  </a:cubicBezTo>
                  <a:cubicBezTo>
                    <a:pt x="710" y="998"/>
                    <a:pt x="565" y="984"/>
                    <a:pt x="423" y="970"/>
                  </a:cubicBezTo>
                  <a:cubicBezTo>
                    <a:pt x="362" y="965"/>
                    <a:pt x="301" y="960"/>
                    <a:pt x="240" y="951"/>
                  </a:cubicBezTo>
                  <a:cubicBezTo>
                    <a:pt x="212" y="951"/>
                    <a:pt x="179" y="946"/>
                    <a:pt x="151" y="941"/>
                  </a:cubicBezTo>
                  <a:lnTo>
                    <a:pt x="118" y="941"/>
                  </a:lnTo>
                  <a:cubicBezTo>
                    <a:pt x="287" y="753"/>
                    <a:pt x="442" y="579"/>
                    <a:pt x="579" y="429"/>
                  </a:cubicBezTo>
                  <a:cubicBezTo>
                    <a:pt x="725" y="264"/>
                    <a:pt x="852" y="118"/>
                    <a:pt x="955" y="1"/>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9"/>
            <p:cNvSpPr/>
            <p:nvPr/>
          </p:nvSpPr>
          <p:spPr>
            <a:xfrm>
              <a:off x="7261424" y="606177"/>
              <a:ext cx="54668" cy="164206"/>
            </a:xfrm>
            <a:custGeom>
              <a:rect b="b" l="l" r="r" t="t"/>
              <a:pathLst>
                <a:path extrusionOk="0" h="4878" w="1624">
                  <a:moveTo>
                    <a:pt x="664" y="0"/>
                  </a:moveTo>
                  <a:lnTo>
                    <a:pt x="664" y="0"/>
                  </a:lnTo>
                  <a:cubicBezTo>
                    <a:pt x="767" y="118"/>
                    <a:pt x="899" y="259"/>
                    <a:pt x="1045" y="419"/>
                  </a:cubicBezTo>
                  <a:cubicBezTo>
                    <a:pt x="1181" y="569"/>
                    <a:pt x="1336" y="734"/>
                    <a:pt x="1506" y="917"/>
                  </a:cubicBezTo>
                  <a:lnTo>
                    <a:pt x="1473" y="917"/>
                  </a:lnTo>
                  <a:cubicBezTo>
                    <a:pt x="1440" y="922"/>
                    <a:pt x="1412" y="927"/>
                    <a:pt x="1383" y="927"/>
                  </a:cubicBezTo>
                  <a:cubicBezTo>
                    <a:pt x="1322" y="936"/>
                    <a:pt x="1261" y="941"/>
                    <a:pt x="1200" y="946"/>
                  </a:cubicBezTo>
                  <a:cubicBezTo>
                    <a:pt x="1059" y="960"/>
                    <a:pt x="913" y="974"/>
                    <a:pt x="762" y="993"/>
                  </a:cubicBezTo>
                  <a:cubicBezTo>
                    <a:pt x="861" y="1171"/>
                    <a:pt x="965" y="1360"/>
                    <a:pt x="1073" y="1552"/>
                  </a:cubicBezTo>
                  <a:cubicBezTo>
                    <a:pt x="1031" y="1679"/>
                    <a:pt x="988" y="1811"/>
                    <a:pt x="941" y="1943"/>
                  </a:cubicBezTo>
                  <a:cubicBezTo>
                    <a:pt x="523" y="3194"/>
                    <a:pt x="175" y="4285"/>
                    <a:pt x="0" y="4878"/>
                  </a:cubicBezTo>
                  <a:cubicBezTo>
                    <a:pt x="217" y="4299"/>
                    <a:pt x="598" y="3217"/>
                    <a:pt x="1012" y="1966"/>
                  </a:cubicBezTo>
                  <a:cubicBezTo>
                    <a:pt x="1063" y="1825"/>
                    <a:pt x="1111" y="1684"/>
                    <a:pt x="1153" y="1543"/>
                  </a:cubicBezTo>
                  <a:cubicBezTo>
                    <a:pt x="1059" y="1374"/>
                    <a:pt x="965" y="1209"/>
                    <a:pt x="875" y="1049"/>
                  </a:cubicBezTo>
                  <a:cubicBezTo>
                    <a:pt x="1139" y="1016"/>
                    <a:pt x="1388" y="988"/>
                    <a:pt x="1623" y="960"/>
                  </a:cubicBezTo>
                  <a:cubicBezTo>
                    <a:pt x="1515" y="852"/>
                    <a:pt x="1412" y="743"/>
                    <a:pt x="1313" y="645"/>
                  </a:cubicBezTo>
                  <a:cubicBezTo>
                    <a:pt x="1223" y="560"/>
                    <a:pt x="1143" y="475"/>
                    <a:pt x="1068" y="400"/>
                  </a:cubicBezTo>
                  <a:cubicBezTo>
                    <a:pt x="913" y="245"/>
                    <a:pt x="777" y="108"/>
                    <a:pt x="664" y="0"/>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9"/>
            <p:cNvSpPr/>
            <p:nvPr/>
          </p:nvSpPr>
          <p:spPr>
            <a:xfrm>
              <a:off x="7260145" y="770348"/>
              <a:ext cx="2592" cy="490900"/>
            </a:xfrm>
            <a:custGeom>
              <a:rect b="b" l="l" r="r" t="t"/>
              <a:pathLst>
                <a:path extrusionOk="0" h="14583" w="77">
                  <a:moveTo>
                    <a:pt x="38" y="1"/>
                  </a:moveTo>
                  <a:cubicBezTo>
                    <a:pt x="15" y="1459"/>
                    <a:pt x="1" y="4173"/>
                    <a:pt x="1" y="7292"/>
                  </a:cubicBezTo>
                  <a:cubicBezTo>
                    <a:pt x="1" y="10410"/>
                    <a:pt x="15" y="13124"/>
                    <a:pt x="38" y="14582"/>
                  </a:cubicBezTo>
                  <a:cubicBezTo>
                    <a:pt x="62" y="13124"/>
                    <a:pt x="76" y="10410"/>
                    <a:pt x="76" y="7292"/>
                  </a:cubicBezTo>
                  <a:cubicBezTo>
                    <a:pt x="76" y="4173"/>
                    <a:pt x="62" y="1459"/>
                    <a:pt x="38" y="1"/>
                  </a:cubicBezTo>
                  <a:close/>
                </a:path>
              </a:pathLst>
            </a:custGeom>
            <a:solidFill>
              <a:srgbClr val="152F63">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9"/>
            <p:cNvSpPr/>
            <p:nvPr/>
          </p:nvSpPr>
          <p:spPr>
            <a:xfrm>
              <a:off x="7232273" y="544743"/>
              <a:ext cx="51504" cy="225640"/>
            </a:xfrm>
            <a:custGeom>
              <a:rect b="b" l="l" r="r" t="t"/>
              <a:pathLst>
                <a:path extrusionOk="0" h="6703" w="1530">
                  <a:moveTo>
                    <a:pt x="86" y="0"/>
                  </a:moveTo>
                  <a:lnTo>
                    <a:pt x="1" y="1802"/>
                  </a:lnTo>
                  <a:lnTo>
                    <a:pt x="866" y="6703"/>
                  </a:lnTo>
                  <a:lnTo>
                    <a:pt x="1530" y="1825"/>
                  </a:lnTo>
                  <a:lnTo>
                    <a:pt x="15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9"/>
            <p:cNvSpPr/>
            <p:nvPr/>
          </p:nvSpPr>
          <p:spPr>
            <a:xfrm>
              <a:off x="7238467" y="640681"/>
              <a:ext cx="40732" cy="129702"/>
            </a:xfrm>
            <a:custGeom>
              <a:rect b="b" l="l" r="r" t="t"/>
              <a:pathLst>
                <a:path extrusionOk="0" h="3853" w="1210">
                  <a:moveTo>
                    <a:pt x="0" y="1"/>
                  </a:moveTo>
                  <a:lnTo>
                    <a:pt x="682" y="3853"/>
                  </a:lnTo>
                  <a:lnTo>
                    <a:pt x="1209" y="1"/>
                  </a:lnTo>
                  <a:lnTo>
                    <a:pt x="1209" y="1"/>
                  </a:lnTo>
                  <a:cubicBezTo>
                    <a:pt x="1007" y="167"/>
                    <a:pt x="805" y="222"/>
                    <a:pt x="626" y="222"/>
                  </a:cubicBezTo>
                  <a:cubicBezTo>
                    <a:pt x="268" y="222"/>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9"/>
            <p:cNvSpPr/>
            <p:nvPr/>
          </p:nvSpPr>
          <p:spPr>
            <a:xfrm>
              <a:off x="7191811" y="470619"/>
              <a:ext cx="120949" cy="108191"/>
            </a:xfrm>
            <a:custGeom>
              <a:rect b="b" l="l" r="r" t="t"/>
              <a:pathLst>
                <a:path extrusionOk="0" h="3214" w="3593">
                  <a:moveTo>
                    <a:pt x="2600" y="1"/>
                  </a:moveTo>
                  <a:cubicBezTo>
                    <a:pt x="2600" y="1"/>
                    <a:pt x="2158" y="777"/>
                    <a:pt x="639" y="970"/>
                  </a:cubicBezTo>
                  <a:cubicBezTo>
                    <a:pt x="510" y="757"/>
                    <a:pt x="381" y="671"/>
                    <a:pt x="276" y="671"/>
                  </a:cubicBezTo>
                  <a:cubicBezTo>
                    <a:pt x="107" y="671"/>
                    <a:pt x="1" y="891"/>
                    <a:pt x="65" y="1158"/>
                  </a:cubicBezTo>
                  <a:cubicBezTo>
                    <a:pt x="163" y="1591"/>
                    <a:pt x="493" y="1727"/>
                    <a:pt x="493" y="1727"/>
                  </a:cubicBezTo>
                  <a:cubicBezTo>
                    <a:pt x="493" y="1727"/>
                    <a:pt x="1090" y="3213"/>
                    <a:pt x="2078" y="3213"/>
                  </a:cubicBezTo>
                  <a:cubicBezTo>
                    <a:pt x="3385" y="3213"/>
                    <a:pt x="3592" y="767"/>
                    <a:pt x="3592" y="767"/>
                  </a:cubicBezTo>
                  <a:cubicBezTo>
                    <a:pt x="3592" y="767"/>
                    <a:pt x="3014" y="626"/>
                    <a:pt x="2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9"/>
            <p:cNvSpPr/>
            <p:nvPr/>
          </p:nvSpPr>
          <p:spPr>
            <a:xfrm>
              <a:off x="7271725" y="510845"/>
              <a:ext cx="8887" cy="20938"/>
            </a:xfrm>
            <a:custGeom>
              <a:rect b="b" l="l" r="r" t="t"/>
              <a:pathLst>
                <a:path extrusionOk="0" h="622" w="264">
                  <a:moveTo>
                    <a:pt x="33" y="1"/>
                  </a:moveTo>
                  <a:lnTo>
                    <a:pt x="33" y="1"/>
                  </a:lnTo>
                  <a:cubicBezTo>
                    <a:pt x="24" y="80"/>
                    <a:pt x="38" y="236"/>
                    <a:pt x="122" y="396"/>
                  </a:cubicBezTo>
                  <a:cubicBezTo>
                    <a:pt x="132" y="414"/>
                    <a:pt x="141" y="433"/>
                    <a:pt x="155" y="452"/>
                  </a:cubicBezTo>
                  <a:cubicBezTo>
                    <a:pt x="164" y="465"/>
                    <a:pt x="181" y="490"/>
                    <a:pt x="183" y="490"/>
                  </a:cubicBezTo>
                  <a:cubicBezTo>
                    <a:pt x="184" y="490"/>
                    <a:pt x="184" y="490"/>
                    <a:pt x="184" y="490"/>
                  </a:cubicBezTo>
                  <a:cubicBezTo>
                    <a:pt x="185" y="489"/>
                    <a:pt x="185" y="488"/>
                    <a:pt x="185" y="488"/>
                  </a:cubicBezTo>
                  <a:lnTo>
                    <a:pt x="185" y="488"/>
                  </a:lnTo>
                  <a:cubicBezTo>
                    <a:pt x="186" y="488"/>
                    <a:pt x="158" y="520"/>
                    <a:pt x="137" y="537"/>
                  </a:cubicBezTo>
                  <a:cubicBezTo>
                    <a:pt x="85" y="574"/>
                    <a:pt x="33" y="598"/>
                    <a:pt x="0" y="621"/>
                  </a:cubicBezTo>
                  <a:cubicBezTo>
                    <a:pt x="43" y="621"/>
                    <a:pt x="99" y="612"/>
                    <a:pt x="165" y="584"/>
                  </a:cubicBezTo>
                  <a:cubicBezTo>
                    <a:pt x="184" y="574"/>
                    <a:pt x="202" y="565"/>
                    <a:pt x="217" y="551"/>
                  </a:cubicBezTo>
                  <a:cubicBezTo>
                    <a:pt x="226" y="541"/>
                    <a:pt x="231" y="537"/>
                    <a:pt x="245" y="523"/>
                  </a:cubicBezTo>
                  <a:lnTo>
                    <a:pt x="259" y="499"/>
                  </a:lnTo>
                  <a:lnTo>
                    <a:pt x="264" y="485"/>
                  </a:lnTo>
                  <a:cubicBezTo>
                    <a:pt x="264" y="480"/>
                    <a:pt x="259" y="480"/>
                    <a:pt x="259" y="476"/>
                  </a:cubicBezTo>
                  <a:cubicBezTo>
                    <a:pt x="231" y="438"/>
                    <a:pt x="226" y="433"/>
                    <a:pt x="217" y="410"/>
                  </a:cubicBezTo>
                  <a:cubicBezTo>
                    <a:pt x="207" y="396"/>
                    <a:pt x="198" y="377"/>
                    <a:pt x="188" y="358"/>
                  </a:cubicBezTo>
                  <a:cubicBezTo>
                    <a:pt x="113" y="217"/>
                    <a:pt x="66" y="76"/>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9"/>
            <p:cNvSpPr/>
            <p:nvPr/>
          </p:nvSpPr>
          <p:spPr>
            <a:xfrm>
              <a:off x="7240520" y="506267"/>
              <a:ext cx="13970" cy="13970"/>
            </a:xfrm>
            <a:custGeom>
              <a:rect b="b" l="l" r="r" t="t"/>
              <a:pathLst>
                <a:path extrusionOk="0" h="415" w="415">
                  <a:moveTo>
                    <a:pt x="208" y="0"/>
                  </a:moveTo>
                  <a:cubicBezTo>
                    <a:pt x="95" y="0"/>
                    <a:pt x="1" y="89"/>
                    <a:pt x="1" y="207"/>
                  </a:cubicBezTo>
                  <a:cubicBezTo>
                    <a:pt x="1" y="320"/>
                    <a:pt x="95" y="414"/>
                    <a:pt x="208" y="414"/>
                  </a:cubicBezTo>
                  <a:cubicBezTo>
                    <a:pt x="325" y="414"/>
                    <a:pt x="415" y="320"/>
                    <a:pt x="415" y="207"/>
                  </a:cubicBezTo>
                  <a:cubicBezTo>
                    <a:pt x="415" y="89"/>
                    <a:pt x="325" y="0"/>
                    <a:pt x="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9"/>
            <p:cNvSpPr/>
            <p:nvPr/>
          </p:nvSpPr>
          <p:spPr>
            <a:xfrm>
              <a:off x="7245098" y="509566"/>
              <a:ext cx="7978" cy="7978"/>
            </a:xfrm>
            <a:custGeom>
              <a:rect b="b" l="l" r="r" t="t"/>
              <a:pathLst>
                <a:path extrusionOk="0" h="237" w="237">
                  <a:moveTo>
                    <a:pt x="119" y="1"/>
                  </a:moveTo>
                  <a:cubicBezTo>
                    <a:pt x="53" y="1"/>
                    <a:pt x="1" y="53"/>
                    <a:pt x="1" y="118"/>
                  </a:cubicBezTo>
                  <a:cubicBezTo>
                    <a:pt x="1" y="180"/>
                    <a:pt x="53" y="236"/>
                    <a:pt x="119" y="236"/>
                  </a:cubicBezTo>
                  <a:cubicBezTo>
                    <a:pt x="184" y="236"/>
                    <a:pt x="236" y="180"/>
                    <a:pt x="236" y="118"/>
                  </a:cubicBezTo>
                  <a:cubicBezTo>
                    <a:pt x="236" y="53"/>
                    <a:pt x="184"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9"/>
            <p:cNvSpPr/>
            <p:nvPr/>
          </p:nvSpPr>
          <p:spPr>
            <a:xfrm>
              <a:off x="7288657" y="506267"/>
              <a:ext cx="13970" cy="13970"/>
            </a:xfrm>
            <a:custGeom>
              <a:rect b="b" l="l" r="r" t="t"/>
              <a:pathLst>
                <a:path extrusionOk="0" h="415" w="415">
                  <a:moveTo>
                    <a:pt x="207" y="0"/>
                  </a:moveTo>
                  <a:cubicBezTo>
                    <a:pt x="90" y="0"/>
                    <a:pt x="0" y="89"/>
                    <a:pt x="0" y="207"/>
                  </a:cubicBezTo>
                  <a:cubicBezTo>
                    <a:pt x="0" y="320"/>
                    <a:pt x="90" y="414"/>
                    <a:pt x="207" y="414"/>
                  </a:cubicBezTo>
                  <a:cubicBezTo>
                    <a:pt x="320" y="414"/>
                    <a:pt x="414" y="320"/>
                    <a:pt x="414" y="207"/>
                  </a:cubicBezTo>
                  <a:cubicBezTo>
                    <a:pt x="414" y="89"/>
                    <a:pt x="320" y="0"/>
                    <a:pt x="2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9"/>
            <p:cNvSpPr/>
            <p:nvPr/>
          </p:nvSpPr>
          <p:spPr>
            <a:xfrm>
              <a:off x="7293235" y="509566"/>
              <a:ext cx="7978" cy="7978"/>
            </a:xfrm>
            <a:custGeom>
              <a:rect b="b" l="l" r="r" t="t"/>
              <a:pathLst>
                <a:path extrusionOk="0" h="237" w="237">
                  <a:moveTo>
                    <a:pt x="118" y="1"/>
                  </a:moveTo>
                  <a:cubicBezTo>
                    <a:pt x="53" y="1"/>
                    <a:pt x="1" y="53"/>
                    <a:pt x="1" y="118"/>
                  </a:cubicBezTo>
                  <a:cubicBezTo>
                    <a:pt x="1" y="180"/>
                    <a:pt x="53" y="236"/>
                    <a:pt x="118" y="236"/>
                  </a:cubicBezTo>
                  <a:cubicBezTo>
                    <a:pt x="180" y="236"/>
                    <a:pt x="236" y="180"/>
                    <a:pt x="236" y="118"/>
                  </a:cubicBezTo>
                  <a:cubicBezTo>
                    <a:pt x="236" y="53"/>
                    <a:pt x="180"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9"/>
            <p:cNvSpPr/>
            <p:nvPr/>
          </p:nvSpPr>
          <p:spPr>
            <a:xfrm>
              <a:off x="7239409" y="500847"/>
              <a:ext cx="13667" cy="3366"/>
            </a:xfrm>
            <a:custGeom>
              <a:rect b="b" l="l" r="r" t="t"/>
              <a:pathLst>
                <a:path extrusionOk="0" h="100" w="406">
                  <a:moveTo>
                    <a:pt x="212" y="1"/>
                  </a:moveTo>
                  <a:cubicBezTo>
                    <a:pt x="207" y="1"/>
                    <a:pt x="203" y="1"/>
                    <a:pt x="198" y="1"/>
                  </a:cubicBezTo>
                  <a:cubicBezTo>
                    <a:pt x="99" y="6"/>
                    <a:pt x="24" y="58"/>
                    <a:pt x="1" y="100"/>
                  </a:cubicBezTo>
                  <a:cubicBezTo>
                    <a:pt x="48" y="95"/>
                    <a:pt x="123" y="81"/>
                    <a:pt x="203" y="81"/>
                  </a:cubicBezTo>
                  <a:cubicBezTo>
                    <a:pt x="230" y="80"/>
                    <a:pt x="256" y="79"/>
                    <a:pt x="280" y="79"/>
                  </a:cubicBezTo>
                  <a:cubicBezTo>
                    <a:pt x="330" y="79"/>
                    <a:pt x="374" y="81"/>
                    <a:pt x="405" y="81"/>
                  </a:cubicBezTo>
                  <a:cubicBezTo>
                    <a:pt x="378" y="45"/>
                    <a:pt x="304" y="1"/>
                    <a:pt x="2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9"/>
            <p:cNvSpPr/>
            <p:nvPr/>
          </p:nvSpPr>
          <p:spPr>
            <a:xfrm>
              <a:off x="7290408" y="500847"/>
              <a:ext cx="13499" cy="3366"/>
            </a:xfrm>
            <a:custGeom>
              <a:rect b="b" l="l" r="r" t="t"/>
              <a:pathLst>
                <a:path extrusionOk="0" h="100" w="401">
                  <a:moveTo>
                    <a:pt x="193" y="1"/>
                  </a:moveTo>
                  <a:cubicBezTo>
                    <a:pt x="101" y="1"/>
                    <a:pt x="27" y="45"/>
                    <a:pt x="0" y="81"/>
                  </a:cubicBezTo>
                  <a:cubicBezTo>
                    <a:pt x="32" y="81"/>
                    <a:pt x="75" y="79"/>
                    <a:pt x="125" y="79"/>
                  </a:cubicBezTo>
                  <a:cubicBezTo>
                    <a:pt x="150" y="79"/>
                    <a:pt x="176" y="80"/>
                    <a:pt x="202" y="81"/>
                  </a:cubicBezTo>
                  <a:cubicBezTo>
                    <a:pt x="282" y="81"/>
                    <a:pt x="353" y="95"/>
                    <a:pt x="400" y="100"/>
                  </a:cubicBezTo>
                  <a:cubicBezTo>
                    <a:pt x="381" y="58"/>
                    <a:pt x="306" y="6"/>
                    <a:pt x="207" y="1"/>
                  </a:cubicBezTo>
                  <a:cubicBezTo>
                    <a:pt x="203" y="1"/>
                    <a:pt x="198"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9"/>
            <p:cNvSpPr/>
            <p:nvPr/>
          </p:nvSpPr>
          <p:spPr>
            <a:xfrm>
              <a:off x="7263949" y="538448"/>
              <a:ext cx="20164" cy="5386"/>
            </a:xfrm>
            <a:custGeom>
              <a:rect b="b" l="l" r="r" t="t"/>
              <a:pathLst>
                <a:path extrusionOk="0" h="160" w="599">
                  <a:moveTo>
                    <a:pt x="103" y="1"/>
                  </a:moveTo>
                  <a:cubicBezTo>
                    <a:pt x="65" y="1"/>
                    <a:pt x="30" y="3"/>
                    <a:pt x="1" y="8"/>
                  </a:cubicBezTo>
                  <a:cubicBezTo>
                    <a:pt x="34" y="79"/>
                    <a:pt x="147" y="154"/>
                    <a:pt x="297" y="159"/>
                  </a:cubicBezTo>
                  <a:cubicBezTo>
                    <a:pt x="301" y="159"/>
                    <a:pt x="306" y="159"/>
                    <a:pt x="310" y="159"/>
                  </a:cubicBezTo>
                  <a:cubicBezTo>
                    <a:pt x="450" y="159"/>
                    <a:pt x="566" y="86"/>
                    <a:pt x="598" y="22"/>
                  </a:cubicBezTo>
                  <a:cubicBezTo>
                    <a:pt x="523" y="8"/>
                    <a:pt x="419" y="13"/>
                    <a:pt x="302" y="8"/>
                  </a:cubicBezTo>
                  <a:cubicBezTo>
                    <a:pt x="230" y="6"/>
                    <a:pt x="162"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9"/>
            <p:cNvSpPr/>
            <p:nvPr/>
          </p:nvSpPr>
          <p:spPr>
            <a:xfrm>
              <a:off x="7054805" y="595573"/>
              <a:ext cx="502413" cy="422464"/>
            </a:xfrm>
            <a:custGeom>
              <a:rect b="b" l="l" r="r" t="t"/>
              <a:pathLst>
                <a:path extrusionOk="0" h="12550" w="14925">
                  <a:moveTo>
                    <a:pt x="12374" y="0"/>
                  </a:moveTo>
                  <a:cubicBezTo>
                    <a:pt x="12311" y="0"/>
                    <a:pt x="12246" y="20"/>
                    <a:pt x="12192" y="61"/>
                  </a:cubicBezTo>
                  <a:lnTo>
                    <a:pt x="0" y="9083"/>
                  </a:lnTo>
                  <a:lnTo>
                    <a:pt x="2564" y="12549"/>
                  </a:lnTo>
                  <a:lnTo>
                    <a:pt x="14756" y="3528"/>
                  </a:lnTo>
                  <a:cubicBezTo>
                    <a:pt x="14897" y="3424"/>
                    <a:pt x="14925" y="3231"/>
                    <a:pt x="14821" y="3095"/>
                  </a:cubicBezTo>
                  <a:lnTo>
                    <a:pt x="12625" y="127"/>
                  </a:lnTo>
                  <a:cubicBezTo>
                    <a:pt x="12565" y="45"/>
                    <a:pt x="12470" y="0"/>
                    <a:pt x="12374"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9"/>
            <p:cNvSpPr/>
            <p:nvPr/>
          </p:nvSpPr>
          <p:spPr>
            <a:xfrm>
              <a:off x="6769785" y="788560"/>
              <a:ext cx="536782" cy="430712"/>
            </a:xfrm>
            <a:custGeom>
              <a:rect b="b" l="l" r="r" t="t"/>
              <a:pathLst>
                <a:path extrusionOk="0" h="12795" w="15946">
                  <a:moveTo>
                    <a:pt x="14319" y="1"/>
                  </a:moveTo>
                  <a:lnTo>
                    <a:pt x="1" y="10594"/>
                  </a:lnTo>
                  <a:lnTo>
                    <a:pt x="1628" y="12795"/>
                  </a:lnTo>
                  <a:lnTo>
                    <a:pt x="15946" y="2202"/>
                  </a:lnTo>
                  <a:lnTo>
                    <a:pt x="14319"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9"/>
            <p:cNvSpPr/>
            <p:nvPr/>
          </p:nvSpPr>
          <p:spPr>
            <a:xfrm>
              <a:off x="6787996" y="813268"/>
              <a:ext cx="500225" cy="381329"/>
            </a:xfrm>
            <a:custGeom>
              <a:rect b="b" l="l" r="r" t="t"/>
              <a:pathLst>
                <a:path extrusionOk="0" h="11328" w="14860">
                  <a:moveTo>
                    <a:pt x="14318" y="1"/>
                  </a:moveTo>
                  <a:lnTo>
                    <a:pt x="0" y="10593"/>
                  </a:lnTo>
                  <a:lnTo>
                    <a:pt x="541" y="11327"/>
                  </a:lnTo>
                  <a:lnTo>
                    <a:pt x="14859" y="734"/>
                  </a:lnTo>
                  <a:lnTo>
                    <a:pt x="14318"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9"/>
            <p:cNvSpPr/>
            <p:nvPr/>
          </p:nvSpPr>
          <p:spPr>
            <a:xfrm>
              <a:off x="7487703" y="585912"/>
              <a:ext cx="91225" cy="103243"/>
            </a:xfrm>
            <a:custGeom>
              <a:rect b="b" l="l" r="r" t="t"/>
              <a:pathLst>
                <a:path extrusionOk="0" h="3067" w="2710">
                  <a:moveTo>
                    <a:pt x="978" y="0"/>
                  </a:moveTo>
                  <a:lnTo>
                    <a:pt x="0" y="724"/>
                  </a:lnTo>
                  <a:lnTo>
                    <a:pt x="1731" y="3067"/>
                  </a:lnTo>
                  <a:lnTo>
                    <a:pt x="2709" y="2343"/>
                  </a:lnTo>
                  <a:lnTo>
                    <a:pt x="97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9"/>
            <p:cNvSpPr/>
            <p:nvPr/>
          </p:nvSpPr>
          <p:spPr>
            <a:xfrm>
              <a:off x="7535672" y="535318"/>
              <a:ext cx="129062" cy="109201"/>
            </a:xfrm>
            <a:custGeom>
              <a:rect b="b" l="l" r="r" t="t"/>
              <a:pathLst>
                <a:path extrusionOk="0" h="3244" w="3834">
                  <a:moveTo>
                    <a:pt x="3208" y="1"/>
                  </a:moveTo>
                  <a:cubicBezTo>
                    <a:pt x="3160" y="1"/>
                    <a:pt x="3113" y="15"/>
                    <a:pt x="3072" y="45"/>
                  </a:cubicBezTo>
                  <a:cubicBezTo>
                    <a:pt x="3015" y="87"/>
                    <a:pt x="2987" y="148"/>
                    <a:pt x="2982" y="214"/>
                  </a:cubicBezTo>
                  <a:lnTo>
                    <a:pt x="0" y="2105"/>
                  </a:lnTo>
                  <a:lnTo>
                    <a:pt x="842" y="3243"/>
                  </a:lnTo>
                  <a:lnTo>
                    <a:pt x="3523" y="943"/>
                  </a:lnTo>
                  <a:cubicBezTo>
                    <a:pt x="3541" y="947"/>
                    <a:pt x="3558" y="949"/>
                    <a:pt x="3576" y="949"/>
                  </a:cubicBezTo>
                  <a:cubicBezTo>
                    <a:pt x="3621" y="949"/>
                    <a:pt x="3666" y="936"/>
                    <a:pt x="3707" y="906"/>
                  </a:cubicBezTo>
                  <a:cubicBezTo>
                    <a:pt x="3810" y="830"/>
                    <a:pt x="3834" y="685"/>
                    <a:pt x="3758" y="581"/>
                  </a:cubicBezTo>
                  <a:lnTo>
                    <a:pt x="3396" y="97"/>
                  </a:lnTo>
                  <a:cubicBezTo>
                    <a:pt x="3351" y="34"/>
                    <a:pt x="3280" y="1"/>
                    <a:pt x="3208"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9"/>
            <p:cNvSpPr/>
            <p:nvPr/>
          </p:nvSpPr>
          <p:spPr>
            <a:xfrm>
              <a:off x="7654433" y="375455"/>
              <a:ext cx="231665" cy="173598"/>
            </a:xfrm>
            <a:custGeom>
              <a:rect b="b" l="l" r="r" t="t"/>
              <a:pathLst>
                <a:path extrusionOk="0" h="5157" w="6882">
                  <a:moveTo>
                    <a:pt x="6787" y="1"/>
                  </a:moveTo>
                  <a:lnTo>
                    <a:pt x="0" y="5024"/>
                  </a:lnTo>
                  <a:lnTo>
                    <a:pt x="99" y="5156"/>
                  </a:lnTo>
                  <a:lnTo>
                    <a:pt x="6882" y="133"/>
                  </a:lnTo>
                  <a:lnTo>
                    <a:pt x="6787"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9"/>
            <p:cNvSpPr/>
            <p:nvPr/>
          </p:nvSpPr>
          <p:spPr>
            <a:xfrm>
              <a:off x="6731612" y="1118552"/>
              <a:ext cx="112769" cy="140878"/>
            </a:xfrm>
            <a:custGeom>
              <a:rect b="b" l="l" r="r" t="t"/>
              <a:pathLst>
                <a:path extrusionOk="0" h="4185" w="3350">
                  <a:moveTo>
                    <a:pt x="489" y="1"/>
                  </a:moveTo>
                  <a:cubicBezTo>
                    <a:pt x="465" y="1"/>
                    <a:pt x="441" y="8"/>
                    <a:pt x="420" y="24"/>
                  </a:cubicBezTo>
                  <a:lnTo>
                    <a:pt x="67" y="287"/>
                  </a:lnTo>
                  <a:cubicBezTo>
                    <a:pt x="15" y="325"/>
                    <a:pt x="1" y="395"/>
                    <a:pt x="39" y="447"/>
                  </a:cubicBezTo>
                  <a:lnTo>
                    <a:pt x="2771" y="4140"/>
                  </a:lnTo>
                  <a:cubicBezTo>
                    <a:pt x="2794" y="4168"/>
                    <a:pt x="2829" y="4185"/>
                    <a:pt x="2865" y="4185"/>
                  </a:cubicBezTo>
                  <a:cubicBezTo>
                    <a:pt x="2888" y="4185"/>
                    <a:pt x="2911" y="4178"/>
                    <a:pt x="2931" y="4163"/>
                  </a:cubicBezTo>
                  <a:lnTo>
                    <a:pt x="3289" y="3900"/>
                  </a:lnTo>
                  <a:cubicBezTo>
                    <a:pt x="3341" y="3862"/>
                    <a:pt x="3350" y="3787"/>
                    <a:pt x="3312" y="3735"/>
                  </a:cubicBezTo>
                  <a:lnTo>
                    <a:pt x="584" y="47"/>
                  </a:lnTo>
                  <a:cubicBezTo>
                    <a:pt x="559" y="17"/>
                    <a:pt x="524" y="1"/>
                    <a:pt x="48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9"/>
            <p:cNvSpPr/>
            <p:nvPr/>
          </p:nvSpPr>
          <p:spPr>
            <a:xfrm>
              <a:off x="7271557" y="617117"/>
              <a:ext cx="265092" cy="236412"/>
            </a:xfrm>
            <a:custGeom>
              <a:rect b="b" l="l" r="r" t="t"/>
              <a:pathLst>
                <a:path extrusionOk="0" h="7023" w="7875">
                  <a:moveTo>
                    <a:pt x="5733" y="0"/>
                  </a:moveTo>
                  <a:cubicBezTo>
                    <a:pt x="5599" y="0"/>
                    <a:pt x="5464" y="41"/>
                    <a:pt x="5349" y="127"/>
                  </a:cubicBezTo>
                  <a:lnTo>
                    <a:pt x="1" y="4083"/>
                  </a:lnTo>
                  <a:lnTo>
                    <a:pt x="2178" y="7022"/>
                  </a:lnTo>
                  <a:lnTo>
                    <a:pt x="7526" y="3067"/>
                  </a:lnTo>
                  <a:cubicBezTo>
                    <a:pt x="7813" y="2855"/>
                    <a:pt x="7874" y="2450"/>
                    <a:pt x="7663" y="2163"/>
                  </a:cubicBezTo>
                  <a:lnTo>
                    <a:pt x="6252" y="258"/>
                  </a:lnTo>
                  <a:cubicBezTo>
                    <a:pt x="6125" y="90"/>
                    <a:pt x="5930" y="0"/>
                    <a:pt x="5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9"/>
            <p:cNvSpPr/>
            <p:nvPr/>
          </p:nvSpPr>
          <p:spPr>
            <a:xfrm>
              <a:off x="7242439" y="754056"/>
              <a:ext cx="103108" cy="121151"/>
            </a:xfrm>
            <a:custGeom>
              <a:rect b="b" l="l" r="r" t="t"/>
              <a:pathLst>
                <a:path extrusionOk="0" h="3599" w="3063">
                  <a:moveTo>
                    <a:pt x="889" y="0"/>
                  </a:moveTo>
                  <a:lnTo>
                    <a:pt x="0" y="654"/>
                  </a:lnTo>
                  <a:lnTo>
                    <a:pt x="2178" y="3599"/>
                  </a:lnTo>
                  <a:lnTo>
                    <a:pt x="3062" y="2940"/>
                  </a:lnTo>
                  <a:lnTo>
                    <a:pt x="889" y="0"/>
                  </a:lnTo>
                  <a:close/>
                </a:path>
              </a:pathLst>
            </a:custGeom>
            <a:solidFill>
              <a:srgbClr val="152F63">
                <a:alpha val="3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9"/>
            <p:cNvSpPr/>
            <p:nvPr/>
          </p:nvSpPr>
          <p:spPr>
            <a:xfrm>
              <a:off x="7327302" y="744866"/>
              <a:ext cx="25516" cy="25516"/>
            </a:xfrm>
            <a:custGeom>
              <a:rect b="b" l="l" r="r" t="t"/>
              <a:pathLst>
                <a:path extrusionOk="0" h="758" w="758">
                  <a:moveTo>
                    <a:pt x="376" y="1"/>
                  </a:moveTo>
                  <a:cubicBezTo>
                    <a:pt x="170" y="1"/>
                    <a:pt x="0" y="170"/>
                    <a:pt x="0" y="382"/>
                  </a:cubicBezTo>
                  <a:cubicBezTo>
                    <a:pt x="0" y="589"/>
                    <a:pt x="170" y="758"/>
                    <a:pt x="376" y="758"/>
                  </a:cubicBezTo>
                  <a:cubicBezTo>
                    <a:pt x="588" y="758"/>
                    <a:pt x="757" y="589"/>
                    <a:pt x="757" y="382"/>
                  </a:cubicBezTo>
                  <a:cubicBezTo>
                    <a:pt x="757" y="170"/>
                    <a:pt x="588" y="1"/>
                    <a:pt x="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9"/>
            <p:cNvSpPr/>
            <p:nvPr/>
          </p:nvSpPr>
          <p:spPr>
            <a:xfrm>
              <a:off x="7452054" y="654785"/>
              <a:ext cx="20298" cy="20433"/>
            </a:xfrm>
            <a:custGeom>
              <a:rect b="b" l="l" r="r" t="t"/>
              <a:pathLst>
                <a:path extrusionOk="0" h="607" w="603">
                  <a:moveTo>
                    <a:pt x="302" y="0"/>
                  </a:moveTo>
                  <a:cubicBezTo>
                    <a:pt x="137" y="0"/>
                    <a:pt x="1" y="137"/>
                    <a:pt x="1" y="306"/>
                  </a:cubicBezTo>
                  <a:cubicBezTo>
                    <a:pt x="1" y="471"/>
                    <a:pt x="137" y="607"/>
                    <a:pt x="302" y="607"/>
                  </a:cubicBezTo>
                  <a:cubicBezTo>
                    <a:pt x="471" y="607"/>
                    <a:pt x="603" y="471"/>
                    <a:pt x="603" y="306"/>
                  </a:cubicBezTo>
                  <a:cubicBezTo>
                    <a:pt x="603" y="137"/>
                    <a:pt x="471" y="0"/>
                    <a:pt x="3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9"/>
            <p:cNvSpPr/>
            <p:nvPr/>
          </p:nvSpPr>
          <p:spPr>
            <a:xfrm>
              <a:off x="7412468" y="702283"/>
              <a:ext cx="12724" cy="12691"/>
            </a:xfrm>
            <a:custGeom>
              <a:rect b="b" l="l" r="r" t="t"/>
              <a:pathLst>
                <a:path extrusionOk="0" h="377" w="378">
                  <a:moveTo>
                    <a:pt x="189" y="0"/>
                  </a:moveTo>
                  <a:cubicBezTo>
                    <a:pt x="85" y="0"/>
                    <a:pt x="1" y="85"/>
                    <a:pt x="1" y="188"/>
                  </a:cubicBezTo>
                  <a:cubicBezTo>
                    <a:pt x="1" y="292"/>
                    <a:pt x="85" y="377"/>
                    <a:pt x="189" y="377"/>
                  </a:cubicBezTo>
                  <a:cubicBezTo>
                    <a:pt x="292" y="377"/>
                    <a:pt x="377" y="292"/>
                    <a:pt x="377" y="188"/>
                  </a:cubicBezTo>
                  <a:cubicBezTo>
                    <a:pt x="377" y="85"/>
                    <a:pt x="292" y="0"/>
                    <a:pt x="1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9"/>
            <p:cNvSpPr/>
            <p:nvPr/>
          </p:nvSpPr>
          <p:spPr>
            <a:xfrm>
              <a:off x="7474373" y="710497"/>
              <a:ext cx="12859" cy="12724"/>
            </a:xfrm>
            <a:custGeom>
              <a:rect b="b" l="l" r="r" t="t"/>
              <a:pathLst>
                <a:path extrusionOk="0" h="378" w="382">
                  <a:moveTo>
                    <a:pt x="189" y="1"/>
                  </a:moveTo>
                  <a:cubicBezTo>
                    <a:pt x="86" y="1"/>
                    <a:pt x="1" y="86"/>
                    <a:pt x="1" y="189"/>
                  </a:cubicBezTo>
                  <a:cubicBezTo>
                    <a:pt x="1" y="293"/>
                    <a:pt x="86" y="377"/>
                    <a:pt x="189" y="377"/>
                  </a:cubicBezTo>
                  <a:cubicBezTo>
                    <a:pt x="297" y="377"/>
                    <a:pt x="382" y="293"/>
                    <a:pt x="382" y="189"/>
                  </a:cubicBezTo>
                  <a:cubicBezTo>
                    <a:pt x="382" y="86"/>
                    <a:pt x="297" y="1"/>
                    <a:pt x="1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9"/>
            <p:cNvSpPr/>
            <p:nvPr/>
          </p:nvSpPr>
          <p:spPr>
            <a:xfrm>
              <a:off x="7396343" y="761192"/>
              <a:ext cx="12691" cy="12859"/>
            </a:xfrm>
            <a:custGeom>
              <a:rect b="b" l="l" r="r" t="t"/>
              <a:pathLst>
                <a:path extrusionOk="0" h="382" w="377">
                  <a:moveTo>
                    <a:pt x="188" y="0"/>
                  </a:moveTo>
                  <a:cubicBezTo>
                    <a:pt x="85" y="0"/>
                    <a:pt x="0" y="85"/>
                    <a:pt x="0" y="188"/>
                  </a:cubicBezTo>
                  <a:cubicBezTo>
                    <a:pt x="0" y="296"/>
                    <a:pt x="85" y="381"/>
                    <a:pt x="188" y="381"/>
                  </a:cubicBezTo>
                  <a:cubicBezTo>
                    <a:pt x="292" y="381"/>
                    <a:pt x="376" y="296"/>
                    <a:pt x="376" y="188"/>
                  </a:cubicBezTo>
                  <a:cubicBezTo>
                    <a:pt x="376" y="85"/>
                    <a:pt x="292"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9"/>
            <p:cNvSpPr/>
            <p:nvPr/>
          </p:nvSpPr>
          <p:spPr>
            <a:xfrm>
              <a:off x="6996838" y="863559"/>
              <a:ext cx="172621" cy="216383"/>
            </a:xfrm>
            <a:custGeom>
              <a:rect b="b" l="l" r="r" t="t"/>
              <a:pathLst>
                <a:path extrusionOk="0" h="6428" w="5128">
                  <a:moveTo>
                    <a:pt x="719" y="1"/>
                  </a:moveTo>
                  <a:cubicBezTo>
                    <a:pt x="649" y="1"/>
                    <a:pt x="579" y="23"/>
                    <a:pt x="518" y="68"/>
                  </a:cubicBezTo>
                  <a:lnTo>
                    <a:pt x="1" y="449"/>
                  </a:lnTo>
                  <a:lnTo>
                    <a:pt x="4427" y="6428"/>
                  </a:lnTo>
                  <a:lnTo>
                    <a:pt x="4944" y="6047"/>
                  </a:lnTo>
                  <a:cubicBezTo>
                    <a:pt x="5095" y="5938"/>
                    <a:pt x="5128" y="5727"/>
                    <a:pt x="5015" y="5576"/>
                  </a:cubicBezTo>
                  <a:lnTo>
                    <a:pt x="988" y="139"/>
                  </a:lnTo>
                  <a:cubicBezTo>
                    <a:pt x="924" y="49"/>
                    <a:pt x="822" y="1"/>
                    <a:pt x="719" y="1"/>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9"/>
            <p:cNvSpPr/>
            <p:nvPr/>
          </p:nvSpPr>
          <p:spPr>
            <a:xfrm>
              <a:off x="7031207" y="946335"/>
              <a:ext cx="77121" cy="63790"/>
            </a:xfrm>
            <a:custGeom>
              <a:rect b="b" l="l" r="r" t="t"/>
              <a:pathLst>
                <a:path extrusionOk="0" h="1895" w="2291">
                  <a:moveTo>
                    <a:pt x="988" y="1"/>
                  </a:moveTo>
                  <a:cubicBezTo>
                    <a:pt x="716" y="1"/>
                    <a:pt x="447" y="27"/>
                    <a:pt x="447" y="27"/>
                  </a:cubicBezTo>
                  <a:lnTo>
                    <a:pt x="0" y="709"/>
                  </a:lnTo>
                  <a:cubicBezTo>
                    <a:pt x="0" y="709"/>
                    <a:pt x="348" y="1240"/>
                    <a:pt x="522" y="1438"/>
                  </a:cubicBezTo>
                  <a:cubicBezTo>
                    <a:pt x="645" y="1579"/>
                    <a:pt x="1129" y="1885"/>
                    <a:pt x="1360" y="1894"/>
                  </a:cubicBezTo>
                  <a:cubicBezTo>
                    <a:pt x="1797" y="1852"/>
                    <a:pt x="2291" y="1217"/>
                    <a:pt x="2188" y="1132"/>
                  </a:cubicBezTo>
                  <a:cubicBezTo>
                    <a:pt x="1571" y="855"/>
                    <a:pt x="1233" y="455"/>
                    <a:pt x="1233" y="455"/>
                  </a:cubicBezTo>
                  <a:lnTo>
                    <a:pt x="1233" y="455"/>
                  </a:lnTo>
                  <a:cubicBezTo>
                    <a:pt x="1385" y="544"/>
                    <a:pt x="1548" y="580"/>
                    <a:pt x="1686" y="580"/>
                  </a:cubicBezTo>
                  <a:cubicBezTo>
                    <a:pt x="1856" y="580"/>
                    <a:pt x="1989" y="526"/>
                    <a:pt x="2023" y="446"/>
                  </a:cubicBezTo>
                  <a:cubicBezTo>
                    <a:pt x="2061" y="361"/>
                    <a:pt x="1698" y="257"/>
                    <a:pt x="1520" y="88"/>
                  </a:cubicBezTo>
                  <a:cubicBezTo>
                    <a:pt x="1446" y="19"/>
                    <a:pt x="1216" y="1"/>
                    <a:pt x="9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9"/>
            <p:cNvSpPr/>
            <p:nvPr/>
          </p:nvSpPr>
          <p:spPr>
            <a:xfrm>
              <a:off x="6936818" y="789839"/>
              <a:ext cx="109470" cy="180364"/>
            </a:xfrm>
            <a:custGeom>
              <a:rect b="b" l="l" r="r" t="t"/>
              <a:pathLst>
                <a:path extrusionOk="0" h="5358" w="3252">
                  <a:moveTo>
                    <a:pt x="1" y="0"/>
                  </a:moveTo>
                  <a:cubicBezTo>
                    <a:pt x="1" y="1576"/>
                    <a:pt x="2804" y="5358"/>
                    <a:pt x="2804" y="5358"/>
                  </a:cubicBezTo>
                  <a:lnTo>
                    <a:pt x="3251" y="4676"/>
                  </a:lnTo>
                  <a:cubicBezTo>
                    <a:pt x="3251" y="4676"/>
                    <a:pt x="2292" y="814"/>
                    <a:pt x="2390" y="381"/>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9"/>
            <p:cNvSpPr/>
            <p:nvPr/>
          </p:nvSpPr>
          <p:spPr>
            <a:xfrm>
              <a:off x="7453334" y="706222"/>
              <a:ext cx="93615" cy="172790"/>
            </a:xfrm>
            <a:custGeom>
              <a:rect b="b" l="l" r="r" t="t"/>
              <a:pathLst>
                <a:path extrusionOk="0" h="5133" w="2781">
                  <a:moveTo>
                    <a:pt x="2103" y="1"/>
                  </a:moveTo>
                  <a:cubicBezTo>
                    <a:pt x="2103" y="1"/>
                    <a:pt x="127" y="2390"/>
                    <a:pt x="0" y="2470"/>
                  </a:cubicBezTo>
                  <a:lnTo>
                    <a:pt x="66" y="5133"/>
                  </a:lnTo>
                  <a:cubicBezTo>
                    <a:pt x="823" y="4888"/>
                    <a:pt x="2780" y="434"/>
                    <a:pt x="2780" y="434"/>
                  </a:cubicBezTo>
                  <a:lnTo>
                    <a:pt x="21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9"/>
            <p:cNvSpPr/>
            <p:nvPr/>
          </p:nvSpPr>
          <p:spPr>
            <a:xfrm>
              <a:off x="7522039" y="652362"/>
              <a:ext cx="45815" cy="68470"/>
            </a:xfrm>
            <a:custGeom>
              <a:rect b="b" l="l" r="r" t="t"/>
              <a:pathLst>
                <a:path extrusionOk="0" h="2034" w="1361">
                  <a:moveTo>
                    <a:pt x="576" y="0"/>
                  </a:moveTo>
                  <a:cubicBezTo>
                    <a:pt x="368" y="0"/>
                    <a:pt x="166" y="42"/>
                    <a:pt x="90" y="100"/>
                  </a:cubicBezTo>
                  <a:cubicBezTo>
                    <a:pt x="1" y="171"/>
                    <a:pt x="118" y="768"/>
                    <a:pt x="123" y="919"/>
                  </a:cubicBezTo>
                  <a:cubicBezTo>
                    <a:pt x="128" y="1051"/>
                    <a:pt x="62" y="1601"/>
                    <a:pt x="62" y="1601"/>
                  </a:cubicBezTo>
                  <a:lnTo>
                    <a:pt x="739" y="2034"/>
                  </a:lnTo>
                  <a:cubicBezTo>
                    <a:pt x="739" y="2034"/>
                    <a:pt x="1247" y="1385"/>
                    <a:pt x="1322" y="1022"/>
                  </a:cubicBezTo>
                  <a:cubicBezTo>
                    <a:pt x="1360" y="862"/>
                    <a:pt x="1294" y="496"/>
                    <a:pt x="1148" y="209"/>
                  </a:cubicBezTo>
                  <a:cubicBezTo>
                    <a:pt x="1072" y="57"/>
                    <a:pt x="819"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9"/>
            <p:cNvSpPr/>
            <p:nvPr/>
          </p:nvSpPr>
          <p:spPr>
            <a:xfrm>
              <a:off x="7546915" y="671886"/>
              <a:ext cx="24877" cy="48945"/>
            </a:xfrm>
            <a:custGeom>
              <a:rect b="b" l="l" r="r" t="t"/>
              <a:pathLst>
                <a:path extrusionOk="0" h="1454" w="739">
                  <a:moveTo>
                    <a:pt x="372" y="0"/>
                  </a:moveTo>
                  <a:lnTo>
                    <a:pt x="0" y="1454"/>
                  </a:lnTo>
                  <a:cubicBezTo>
                    <a:pt x="0" y="1454"/>
                    <a:pt x="739" y="616"/>
                    <a:pt x="725" y="409"/>
                  </a:cubicBezTo>
                  <a:cubicBezTo>
                    <a:pt x="715" y="268"/>
                    <a:pt x="372"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40"/>
          <p:cNvSpPr/>
          <p:nvPr/>
        </p:nvSpPr>
        <p:spPr>
          <a:xfrm rot="4499613">
            <a:off x="5334329" y="58217"/>
            <a:ext cx="5165149" cy="3573565"/>
          </a:xfrm>
          <a:prstGeom prst="doubleWave">
            <a:avLst>
              <a:gd fmla="val 3088"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0"/>
          <p:cNvSpPr txBox="1"/>
          <p:nvPr>
            <p:ph type="title"/>
          </p:nvPr>
        </p:nvSpPr>
        <p:spPr>
          <a:xfrm>
            <a:off x="346375" y="180150"/>
            <a:ext cx="4690800" cy="6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PDB file?</a:t>
            </a:r>
            <a:endParaRPr b="0">
              <a:latin typeface="Montserrat Medium"/>
              <a:ea typeface="Montserrat Medium"/>
              <a:cs typeface="Montserrat Medium"/>
              <a:sym typeface="Montserrat Medium"/>
            </a:endParaRPr>
          </a:p>
        </p:txBody>
      </p:sp>
      <p:sp>
        <p:nvSpPr>
          <p:cNvPr id="1314" name="Google Shape;1314;p40"/>
          <p:cNvSpPr txBox="1"/>
          <p:nvPr>
            <p:ph idx="1" type="subTitle"/>
          </p:nvPr>
        </p:nvSpPr>
        <p:spPr>
          <a:xfrm>
            <a:off x="403900" y="985825"/>
            <a:ext cx="2867700" cy="30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PDB (Protein Data Bank) file is a file format used to store 3D molecular structures of proteins, nucleic acids, and other biological macromolecules. </a:t>
            </a:r>
            <a:endParaRPr/>
          </a:p>
          <a:p>
            <a:pPr indent="0" lvl="0" marL="0" rtl="0" algn="l">
              <a:spcBef>
                <a:spcPts val="0"/>
              </a:spcBef>
              <a:spcAft>
                <a:spcPts val="0"/>
              </a:spcAft>
              <a:buNone/>
            </a:pPr>
            <a:r>
              <a:rPr lang="en"/>
              <a:t>It contains information about the 3D coordinates of the atoms that make up the molecule, as well as information about the bonds, angles, and other properties of the molecule.</a:t>
            </a:r>
            <a:endParaRPr/>
          </a:p>
        </p:txBody>
      </p:sp>
      <p:pic>
        <p:nvPicPr>
          <p:cNvPr id="1315" name="Google Shape;1315;p40"/>
          <p:cNvPicPr preferRelativeResize="0"/>
          <p:nvPr>
            <p:ph idx="2" type="pic"/>
          </p:nvPr>
        </p:nvPicPr>
        <p:blipFill rotWithShape="1">
          <a:blip r:embed="rId3">
            <a:alphaModFix/>
          </a:blip>
          <a:srcRect b="6460" l="0" r="-6067" t="-4346"/>
          <a:stretch/>
        </p:blipFill>
        <p:spPr>
          <a:xfrm>
            <a:off x="3334500" y="873750"/>
            <a:ext cx="5809500" cy="3993600"/>
          </a:xfrm>
          <a:prstGeom prst="round2DiagRect">
            <a:avLst>
              <a:gd fmla="val 16667" name="adj1"/>
              <a:gd fmla="val 0" name="adj2"/>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41"/>
          <p:cNvSpPr txBox="1"/>
          <p:nvPr>
            <p:ph idx="3" type="subTitle"/>
          </p:nvPr>
        </p:nvSpPr>
        <p:spPr>
          <a:xfrm>
            <a:off x="6006278" y="2621401"/>
            <a:ext cx="2412900" cy="4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Mars</a:t>
            </a:r>
            <a:endParaRPr/>
          </a:p>
        </p:txBody>
      </p:sp>
      <p:sp>
        <p:nvSpPr>
          <p:cNvPr id="1321" name="Google Shape;1321;p41"/>
          <p:cNvSpPr txBox="1"/>
          <p:nvPr>
            <p:ph idx="5" type="subTitle"/>
          </p:nvPr>
        </p:nvSpPr>
        <p:spPr>
          <a:xfrm>
            <a:off x="57525" y="572700"/>
            <a:ext cx="4933800" cy="23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secondary structure of a protein refers to the local spatial arrangement of its amino acid residues.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secondary structure of a protein is determined by the hydrogen bonding patterns between the peptide backbone atoms. In the alpha helix, the hydrogen bonds are formed between the carbonyl oxygen of one amino acid and the amide hydrogen of an amino acid located four residues away. In the beta sheet, the hydrogen bonds are formed between neighboring strands in the sheet.</a:t>
            </a:r>
            <a:endParaRPr/>
          </a:p>
        </p:txBody>
      </p:sp>
      <p:sp>
        <p:nvSpPr>
          <p:cNvPr id="1322" name="Google Shape;1322;p41"/>
          <p:cNvSpPr txBox="1"/>
          <p:nvPr>
            <p:ph type="title"/>
          </p:nvPr>
        </p:nvSpPr>
        <p:spPr>
          <a:xfrm>
            <a:off x="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Secondary Structure of Protein</a:t>
            </a:r>
            <a:endParaRPr b="0" sz="2500">
              <a:latin typeface="Montserrat Medium"/>
              <a:ea typeface="Montserrat Medium"/>
              <a:cs typeface="Montserrat Medium"/>
              <a:sym typeface="Montserrat Medium"/>
            </a:endParaRPr>
          </a:p>
        </p:txBody>
      </p:sp>
      <p:sp>
        <p:nvSpPr>
          <p:cNvPr id="1323" name="Google Shape;1323;p41"/>
          <p:cNvSpPr txBox="1"/>
          <p:nvPr>
            <p:ph idx="6" type="subTitle"/>
          </p:nvPr>
        </p:nvSpPr>
        <p:spPr>
          <a:xfrm>
            <a:off x="5704202" y="831320"/>
            <a:ext cx="2412900" cy="10224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t>Alpha-helix</a:t>
            </a:r>
            <a:endParaRPr/>
          </a:p>
          <a:p>
            <a:pPr indent="-317500" lvl="0" marL="457200" rtl="0" algn="l">
              <a:spcBef>
                <a:spcPts val="0"/>
              </a:spcBef>
              <a:spcAft>
                <a:spcPts val="0"/>
              </a:spcAft>
              <a:buSzPts val="1400"/>
              <a:buChar char="●"/>
            </a:pPr>
            <a:r>
              <a:rPr lang="en"/>
              <a:t>Beta Strands</a:t>
            </a:r>
            <a:endParaRPr/>
          </a:p>
          <a:p>
            <a:pPr indent="-317500" lvl="0" marL="457200" rtl="0" algn="l">
              <a:spcBef>
                <a:spcPts val="0"/>
              </a:spcBef>
              <a:spcAft>
                <a:spcPts val="0"/>
              </a:spcAft>
              <a:buSzPts val="1400"/>
              <a:buChar char="●"/>
            </a:pPr>
            <a:r>
              <a:rPr lang="en"/>
              <a:t>Coil</a:t>
            </a:r>
            <a:endParaRPr/>
          </a:p>
        </p:txBody>
      </p:sp>
      <p:grpSp>
        <p:nvGrpSpPr>
          <p:cNvPr id="1324" name="Google Shape;1324;p41"/>
          <p:cNvGrpSpPr/>
          <p:nvPr/>
        </p:nvGrpSpPr>
        <p:grpSpPr>
          <a:xfrm>
            <a:off x="5427905" y="4199574"/>
            <a:ext cx="2781269" cy="504035"/>
            <a:chOff x="5427905" y="4199574"/>
            <a:chExt cx="2781269" cy="504035"/>
          </a:xfrm>
        </p:grpSpPr>
        <p:sp>
          <p:nvSpPr>
            <p:cNvPr id="1325" name="Google Shape;1325;p41"/>
            <p:cNvSpPr/>
            <p:nvPr/>
          </p:nvSpPr>
          <p:spPr>
            <a:xfrm flipH="1">
              <a:off x="6333161" y="4240810"/>
              <a:ext cx="462799" cy="462799"/>
            </a:xfrm>
            <a:custGeom>
              <a:rect b="b" l="l" r="r" t="t"/>
              <a:pathLst>
                <a:path extrusionOk="0" h="7654" w="7654">
                  <a:moveTo>
                    <a:pt x="5254" y="1503"/>
                  </a:moveTo>
                  <a:cubicBezTo>
                    <a:pt x="5303" y="1503"/>
                    <a:pt x="5350" y="1507"/>
                    <a:pt x="5400" y="1510"/>
                  </a:cubicBezTo>
                  <a:lnTo>
                    <a:pt x="6078" y="1576"/>
                  </a:lnTo>
                  <a:lnTo>
                    <a:pt x="6143" y="2253"/>
                  </a:lnTo>
                  <a:cubicBezTo>
                    <a:pt x="6153" y="2324"/>
                    <a:pt x="6153" y="2394"/>
                    <a:pt x="6153" y="2465"/>
                  </a:cubicBezTo>
                  <a:lnTo>
                    <a:pt x="5673" y="1985"/>
                  </a:lnTo>
                  <a:lnTo>
                    <a:pt x="5193" y="1505"/>
                  </a:lnTo>
                  <a:cubicBezTo>
                    <a:pt x="5214" y="1504"/>
                    <a:pt x="5234" y="1503"/>
                    <a:pt x="5254" y="1503"/>
                  </a:cubicBezTo>
                  <a:close/>
                  <a:moveTo>
                    <a:pt x="4953" y="1534"/>
                  </a:moveTo>
                  <a:lnTo>
                    <a:pt x="5537" y="2117"/>
                  </a:lnTo>
                  <a:lnTo>
                    <a:pt x="6125" y="2700"/>
                  </a:lnTo>
                  <a:cubicBezTo>
                    <a:pt x="6082" y="2902"/>
                    <a:pt x="5993" y="3086"/>
                    <a:pt x="5866" y="3236"/>
                  </a:cubicBezTo>
                  <a:lnTo>
                    <a:pt x="5142" y="2512"/>
                  </a:lnTo>
                  <a:lnTo>
                    <a:pt x="4422" y="1788"/>
                  </a:lnTo>
                  <a:cubicBezTo>
                    <a:pt x="4572" y="1661"/>
                    <a:pt x="4751" y="1576"/>
                    <a:pt x="4953" y="1534"/>
                  </a:cubicBezTo>
                  <a:close/>
                  <a:moveTo>
                    <a:pt x="4285" y="1924"/>
                  </a:moveTo>
                  <a:lnTo>
                    <a:pt x="5010" y="2644"/>
                  </a:lnTo>
                  <a:lnTo>
                    <a:pt x="5734" y="3368"/>
                  </a:lnTo>
                  <a:cubicBezTo>
                    <a:pt x="5584" y="3495"/>
                    <a:pt x="5400" y="3584"/>
                    <a:pt x="5198" y="3627"/>
                  </a:cubicBezTo>
                  <a:lnTo>
                    <a:pt x="4615" y="3039"/>
                  </a:lnTo>
                  <a:lnTo>
                    <a:pt x="4031" y="2455"/>
                  </a:lnTo>
                  <a:cubicBezTo>
                    <a:pt x="4074" y="2253"/>
                    <a:pt x="4158" y="2074"/>
                    <a:pt x="4285" y="1924"/>
                  </a:cubicBezTo>
                  <a:close/>
                  <a:moveTo>
                    <a:pt x="4003" y="2695"/>
                  </a:moveTo>
                  <a:lnTo>
                    <a:pt x="4483" y="3175"/>
                  </a:lnTo>
                  <a:lnTo>
                    <a:pt x="4963" y="3655"/>
                  </a:lnTo>
                  <a:cubicBezTo>
                    <a:pt x="4892" y="3655"/>
                    <a:pt x="4822" y="3655"/>
                    <a:pt x="4751" y="3646"/>
                  </a:cubicBezTo>
                  <a:lnTo>
                    <a:pt x="4074" y="3580"/>
                  </a:lnTo>
                  <a:lnTo>
                    <a:pt x="4008" y="2902"/>
                  </a:lnTo>
                  <a:cubicBezTo>
                    <a:pt x="4003" y="2832"/>
                    <a:pt x="4003" y="2766"/>
                    <a:pt x="4003" y="2695"/>
                  </a:cubicBezTo>
                  <a:close/>
                  <a:moveTo>
                    <a:pt x="2696" y="4003"/>
                  </a:moveTo>
                  <a:cubicBezTo>
                    <a:pt x="2766" y="4003"/>
                    <a:pt x="2832" y="4003"/>
                    <a:pt x="2903" y="4008"/>
                  </a:cubicBezTo>
                  <a:lnTo>
                    <a:pt x="3580" y="4074"/>
                  </a:lnTo>
                  <a:lnTo>
                    <a:pt x="3646" y="4751"/>
                  </a:lnTo>
                  <a:cubicBezTo>
                    <a:pt x="3655" y="4821"/>
                    <a:pt x="3655" y="4892"/>
                    <a:pt x="3655" y="4963"/>
                  </a:cubicBezTo>
                  <a:lnTo>
                    <a:pt x="3175" y="4483"/>
                  </a:lnTo>
                  <a:lnTo>
                    <a:pt x="2696" y="4003"/>
                  </a:lnTo>
                  <a:close/>
                  <a:moveTo>
                    <a:pt x="2456" y="4031"/>
                  </a:moveTo>
                  <a:lnTo>
                    <a:pt x="3039" y="4614"/>
                  </a:lnTo>
                  <a:lnTo>
                    <a:pt x="3627" y="5198"/>
                  </a:lnTo>
                  <a:cubicBezTo>
                    <a:pt x="3585" y="5400"/>
                    <a:pt x="3495" y="5583"/>
                    <a:pt x="3368" y="5734"/>
                  </a:cubicBezTo>
                  <a:lnTo>
                    <a:pt x="2644" y="5010"/>
                  </a:lnTo>
                  <a:lnTo>
                    <a:pt x="1924" y="4285"/>
                  </a:lnTo>
                  <a:cubicBezTo>
                    <a:pt x="2075" y="4158"/>
                    <a:pt x="2253" y="4074"/>
                    <a:pt x="2456" y="4031"/>
                  </a:cubicBezTo>
                  <a:close/>
                  <a:moveTo>
                    <a:pt x="1788" y="4422"/>
                  </a:moveTo>
                  <a:lnTo>
                    <a:pt x="2512" y="5146"/>
                  </a:lnTo>
                  <a:lnTo>
                    <a:pt x="3237" y="5866"/>
                  </a:lnTo>
                  <a:cubicBezTo>
                    <a:pt x="3086" y="5993"/>
                    <a:pt x="2903" y="6082"/>
                    <a:pt x="2700" y="6124"/>
                  </a:cubicBezTo>
                  <a:lnTo>
                    <a:pt x="2117" y="5536"/>
                  </a:lnTo>
                  <a:lnTo>
                    <a:pt x="1534" y="4953"/>
                  </a:lnTo>
                  <a:cubicBezTo>
                    <a:pt x="1576" y="4751"/>
                    <a:pt x="1661" y="4572"/>
                    <a:pt x="1788" y="4422"/>
                  </a:cubicBezTo>
                  <a:close/>
                  <a:moveTo>
                    <a:pt x="1506" y="5193"/>
                  </a:moveTo>
                  <a:lnTo>
                    <a:pt x="1985" y="5673"/>
                  </a:lnTo>
                  <a:lnTo>
                    <a:pt x="2465" y="6153"/>
                  </a:lnTo>
                  <a:cubicBezTo>
                    <a:pt x="2395" y="6153"/>
                    <a:pt x="2324" y="6153"/>
                    <a:pt x="2253" y="6143"/>
                  </a:cubicBezTo>
                  <a:lnTo>
                    <a:pt x="1576" y="6077"/>
                  </a:lnTo>
                  <a:lnTo>
                    <a:pt x="1510" y="5400"/>
                  </a:lnTo>
                  <a:cubicBezTo>
                    <a:pt x="1506" y="5329"/>
                    <a:pt x="1501" y="5264"/>
                    <a:pt x="1506" y="5193"/>
                  </a:cubicBezTo>
                  <a:close/>
                  <a:moveTo>
                    <a:pt x="6468" y="0"/>
                  </a:moveTo>
                  <a:lnTo>
                    <a:pt x="5932" y="52"/>
                  </a:lnTo>
                  <a:lnTo>
                    <a:pt x="6026" y="1030"/>
                  </a:lnTo>
                  <a:lnTo>
                    <a:pt x="5457" y="974"/>
                  </a:lnTo>
                  <a:cubicBezTo>
                    <a:pt x="5386" y="967"/>
                    <a:pt x="5316" y="964"/>
                    <a:pt x="5247" y="964"/>
                  </a:cubicBezTo>
                  <a:cubicBezTo>
                    <a:pt x="4748" y="964"/>
                    <a:pt x="4301" y="1142"/>
                    <a:pt x="3970" y="1472"/>
                  </a:cubicBezTo>
                  <a:cubicBezTo>
                    <a:pt x="3594" y="1849"/>
                    <a:pt x="3415" y="2376"/>
                    <a:pt x="3472" y="2959"/>
                  </a:cubicBezTo>
                  <a:lnTo>
                    <a:pt x="3500" y="3222"/>
                  </a:lnTo>
                  <a:lnTo>
                    <a:pt x="3528" y="3528"/>
                  </a:lnTo>
                  <a:lnTo>
                    <a:pt x="3222" y="3500"/>
                  </a:lnTo>
                  <a:lnTo>
                    <a:pt x="2954" y="3471"/>
                  </a:lnTo>
                  <a:cubicBezTo>
                    <a:pt x="2884" y="3465"/>
                    <a:pt x="2815" y="3461"/>
                    <a:pt x="2746" y="3461"/>
                  </a:cubicBezTo>
                  <a:cubicBezTo>
                    <a:pt x="2250" y="3461"/>
                    <a:pt x="1803" y="3639"/>
                    <a:pt x="1473" y="3970"/>
                  </a:cubicBezTo>
                  <a:cubicBezTo>
                    <a:pt x="1096" y="4346"/>
                    <a:pt x="918" y="4873"/>
                    <a:pt x="974" y="5456"/>
                  </a:cubicBezTo>
                  <a:lnTo>
                    <a:pt x="1030" y="6026"/>
                  </a:lnTo>
                  <a:lnTo>
                    <a:pt x="52" y="5932"/>
                  </a:lnTo>
                  <a:lnTo>
                    <a:pt x="0" y="6468"/>
                  </a:lnTo>
                  <a:lnTo>
                    <a:pt x="1082" y="6571"/>
                  </a:lnTo>
                  <a:lnTo>
                    <a:pt x="1190" y="7653"/>
                  </a:lnTo>
                  <a:lnTo>
                    <a:pt x="1727" y="7601"/>
                  </a:lnTo>
                  <a:lnTo>
                    <a:pt x="1633" y="6628"/>
                  </a:lnTo>
                  <a:lnTo>
                    <a:pt x="1633" y="6628"/>
                  </a:lnTo>
                  <a:lnTo>
                    <a:pt x="2202" y="6679"/>
                  </a:lnTo>
                  <a:cubicBezTo>
                    <a:pt x="2274" y="6686"/>
                    <a:pt x="2345" y="6690"/>
                    <a:pt x="2415" y="6690"/>
                  </a:cubicBezTo>
                  <a:cubicBezTo>
                    <a:pt x="2913" y="6690"/>
                    <a:pt x="3358" y="6515"/>
                    <a:pt x="3688" y="6186"/>
                  </a:cubicBezTo>
                  <a:cubicBezTo>
                    <a:pt x="4064" y="5809"/>
                    <a:pt x="4238" y="5282"/>
                    <a:pt x="4182" y="4699"/>
                  </a:cubicBezTo>
                  <a:lnTo>
                    <a:pt x="4158" y="4436"/>
                  </a:lnTo>
                  <a:lnTo>
                    <a:pt x="4130" y="4130"/>
                  </a:lnTo>
                  <a:lnTo>
                    <a:pt x="4436" y="4158"/>
                  </a:lnTo>
                  <a:lnTo>
                    <a:pt x="4699" y="4182"/>
                  </a:lnTo>
                  <a:cubicBezTo>
                    <a:pt x="4771" y="4189"/>
                    <a:pt x="4842" y="4192"/>
                    <a:pt x="4912" y="4192"/>
                  </a:cubicBezTo>
                  <a:cubicBezTo>
                    <a:pt x="5410" y="4192"/>
                    <a:pt x="5856" y="4018"/>
                    <a:pt x="6186" y="3688"/>
                  </a:cubicBezTo>
                  <a:cubicBezTo>
                    <a:pt x="6562" y="3312"/>
                    <a:pt x="6736" y="2785"/>
                    <a:pt x="6680" y="2201"/>
                  </a:cubicBezTo>
                  <a:lnTo>
                    <a:pt x="6628" y="1632"/>
                  </a:lnTo>
                  <a:lnTo>
                    <a:pt x="7602" y="1726"/>
                  </a:lnTo>
                  <a:lnTo>
                    <a:pt x="7653" y="1190"/>
                  </a:lnTo>
                  <a:lnTo>
                    <a:pt x="6571" y="1082"/>
                  </a:lnTo>
                  <a:lnTo>
                    <a:pt x="6468"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1"/>
            <p:cNvSpPr/>
            <p:nvPr/>
          </p:nvSpPr>
          <p:spPr>
            <a:xfrm flipH="1">
              <a:off x="5427905" y="4338881"/>
              <a:ext cx="278502" cy="278502"/>
            </a:xfrm>
            <a:custGeom>
              <a:rect b="b" l="l" r="r" t="t"/>
              <a:pathLst>
                <a:path extrusionOk="0" h="4606" w="4606">
                  <a:moveTo>
                    <a:pt x="3123" y="904"/>
                  </a:moveTo>
                  <a:cubicBezTo>
                    <a:pt x="3166" y="904"/>
                    <a:pt x="3208" y="904"/>
                    <a:pt x="3250" y="909"/>
                  </a:cubicBezTo>
                  <a:lnTo>
                    <a:pt x="3660" y="946"/>
                  </a:lnTo>
                  <a:lnTo>
                    <a:pt x="3697" y="1356"/>
                  </a:lnTo>
                  <a:cubicBezTo>
                    <a:pt x="3702" y="1398"/>
                    <a:pt x="3702" y="1440"/>
                    <a:pt x="3702" y="1483"/>
                  </a:cubicBezTo>
                  <a:lnTo>
                    <a:pt x="3415" y="1191"/>
                  </a:lnTo>
                  <a:lnTo>
                    <a:pt x="3123" y="904"/>
                  </a:lnTo>
                  <a:close/>
                  <a:moveTo>
                    <a:pt x="2982" y="923"/>
                  </a:moveTo>
                  <a:lnTo>
                    <a:pt x="3330" y="1271"/>
                  </a:lnTo>
                  <a:lnTo>
                    <a:pt x="3683" y="1624"/>
                  </a:lnTo>
                  <a:cubicBezTo>
                    <a:pt x="3660" y="1746"/>
                    <a:pt x="3608" y="1854"/>
                    <a:pt x="3528" y="1944"/>
                  </a:cubicBezTo>
                  <a:lnTo>
                    <a:pt x="3095" y="1511"/>
                  </a:lnTo>
                  <a:lnTo>
                    <a:pt x="2658" y="1073"/>
                  </a:lnTo>
                  <a:cubicBezTo>
                    <a:pt x="2752" y="998"/>
                    <a:pt x="2860" y="946"/>
                    <a:pt x="2982" y="923"/>
                  </a:cubicBezTo>
                  <a:close/>
                  <a:moveTo>
                    <a:pt x="2578" y="1153"/>
                  </a:moveTo>
                  <a:lnTo>
                    <a:pt x="3015" y="1591"/>
                  </a:lnTo>
                  <a:lnTo>
                    <a:pt x="3448" y="2024"/>
                  </a:lnTo>
                  <a:cubicBezTo>
                    <a:pt x="3359" y="2103"/>
                    <a:pt x="3250" y="2155"/>
                    <a:pt x="3128" y="2179"/>
                  </a:cubicBezTo>
                  <a:lnTo>
                    <a:pt x="2775" y="1826"/>
                  </a:lnTo>
                  <a:lnTo>
                    <a:pt x="2427" y="1478"/>
                  </a:lnTo>
                  <a:cubicBezTo>
                    <a:pt x="2451" y="1356"/>
                    <a:pt x="2503" y="1247"/>
                    <a:pt x="2578" y="1153"/>
                  </a:cubicBezTo>
                  <a:close/>
                  <a:moveTo>
                    <a:pt x="2408" y="1619"/>
                  </a:moveTo>
                  <a:lnTo>
                    <a:pt x="2695" y="1911"/>
                  </a:lnTo>
                  <a:lnTo>
                    <a:pt x="2987" y="2198"/>
                  </a:lnTo>
                  <a:cubicBezTo>
                    <a:pt x="2945" y="2198"/>
                    <a:pt x="2902" y="2198"/>
                    <a:pt x="2860" y="2193"/>
                  </a:cubicBezTo>
                  <a:lnTo>
                    <a:pt x="2451" y="2155"/>
                  </a:lnTo>
                  <a:lnTo>
                    <a:pt x="2413" y="1746"/>
                  </a:lnTo>
                  <a:cubicBezTo>
                    <a:pt x="2408" y="1704"/>
                    <a:pt x="2408" y="1661"/>
                    <a:pt x="2408" y="1619"/>
                  </a:cubicBezTo>
                  <a:close/>
                  <a:moveTo>
                    <a:pt x="1682" y="2406"/>
                  </a:moveTo>
                  <a:cubicBezTo>
                    <a:pt x="1703" y="2406"/>
                    <a:pt x="1724" y="2407"/>
                    <a:pt x="1745" y="2409"/>
                  </a:cubicBezTo>
                  <a:lnTo>
                    <a:pt x="2154" y="2452"/>
                  </a:lnTo>
                  <a:lnTo>
                    <a:pt x="2192" y="2856"/>
                  </a:lnTo>
                  <a:cubicBezTo>
                    <a:pt x="2197" y="2898"/>
                    <a:pt x="2202" y="2941"/>
                    <a:pt x="2197" y="2983"/>
                  </a:cubicBezTo>
                  <a:lnTo>
                    <a:pt x="1910" y="2696"/>
                  </a:lnTo>
                  <a:lnTo>
                    <a:pt x="1623" y="2409"/>
                  </a:lnTo>
                  <a:cubicBezTo>
                    <a:pt x="1642" y="2407"/>
                    <a:pt x="1662" y="2406"/>
                    <a:pt x="1682" y="2406"/>
                  </a:cubicBezTo>
                  <a:close/>
                  <a:moveTo>
                    <a:pt x="1477" y="2423"/>
                  </a:moveTo>
                  <a:lnTo>
                    <a:pt x="1830" y="2776"/>
                  </a:lnTo>
                  <a:lnTo>
                    <a:pt x="2183" y="3129"/>
                  </a:lnTo>
                  <a:cubicBezTo>
                    <a:pt x="2154" y="3246"/>
                    <a:pt x="2103" y="3359"/>
                    <a:pt x="2027" y="3449"/>
                  </a:cubicBezTo>
                  <a:lnTo>
                    <a:pt x="1590" y="3011"/>
                  </a:lnTo>
                  <a:lnTo>
                    <a:pt x="1157" y="2579"/>
                  </a:lnTo>
                  <a:cubicBezTo>
                    <a:pt x="1247" y="2503"/>
                    <a:pt x="1355" y="2452"/>
                    <a:pt x="1477" y="2423"/>
                  </a:cubicBezTo>
                  <a:close/>
                  <a:moveTo>
                    <a:pt x="1077" y="2659"/>
                  </a:moveTo>
                  <a:lnTo>
                    <a:pt x="1510" y="3091"/>
                  </a:lnTo>
                  <a:lnTo>
                    <a:pt x="1948" y="3529"/>
                  </a:lnTo>
                  <a:cubicBezTo>
                    <a:pt x="1858" y="3604"/>
                    <a:pt x="1745" y="3656"/>
                    <a:pt x="1628" y="3684"/>
                  </a:cubicBezTo>
                  <a:lnTo>
                    <a:pt x="1275" y="3331"/>
                  </a:lnTo>
                  <a:lnTo>
                    <a:pt x="922" y="2978"/>
                  </a:lnTo>
                  <a:cubicBezTo>
                    <a:pt x="946" y="2856"/>
                    <a:pt x="1002" y="2748"/>
                    <a:pt x="1077" y="2659"/>
                  </a:cubicBezTo>
                  <a:close/>
                  <a:moveTo>
                    <a:pt x="903" y="3124"/>
                  </a:moveTo>
                  <a:lnTo>
                    <a:pt x="1195" y="3411"/>
                  </a:lnTo>
                  <a:lnTo>
                    <a:pt x="1482" y="3698"/>
                  </a:lnTo>
                  <a:cubicBezTo>
                    <a:pt x="1468" y="3700"/>
                    <a:pt x="1454" y="3700"/>
                    <a:pt x="1440" y="3700"/>
                  </a:cubicBezTo>
                  <a:cubicBezTo>
                    <a:pt x="1411" y="3700"/>
                    <a:pt x="1383" y="3698"/>
                    <a:pt x="1355" y="3698"/>
                  </a:cubicBezTo>
                  <a:lnTo>
                    <a:pt x="950" y="3656"/>
                  </a:lnTo>
                  <a:lnTo>
                    <a:pt x="908" y="3251"/>
                  </a:lnTo>
                  <a:cubicBezTo>
                    <a:pt x="903" y="3204"/>
                    <a:pt x="903" y="3167"/>
                    <a:pt x="903" y="3124"/>
                  </a:cubicBezTo>
                  <a:close/>
                  <a:moveTo>
                    <a:pt x="3890" y="1"/>
                  </a:moveTo>
                  <a:lnTo>
                    <a:pt x="3570" y="29"/>
                  </a:lnTo>
                  <a:lnTo>
                    <a:pt x="3627" y="617"/>
                  </a:lnTo>
                  <a:lnTo>
                    <a:pt x="3283" y="584"/>
                  </a:lnTo>
                  <a:cubicBezTo>
                    <a:pt x="3242" y="580"/>
                    <a:pt x="3201" y="578"/>
                    <a:pt x="3160" y="578"/>
                  </a:cubicBezTo>
                  <a:cubicBezTo>
                    <a:pt x="2858" y="578"/>
                    <a:pt x="2589" y="686"/>
                    <a:pt x="2390" y="885"/>
                  </a:cubicBezTo>
                  <a:cubicBezTo>
                    <a:pt x="2164" y="1111"/>
                    <a:pt x="2056" y="1426"/>
                    <a:pt x="2089" y="1779"/>
                  </a:cubicBezTo>
                  <a:lnTo>
                    <a:pt x="2103" y="1939"/>
                  </a:lnTo>
                  <a:lnTo>
                    <a:pt x="2122" y="2122"/>
                  </a:lnTo>
                  <a:lnTo>
                    <a:pt x="2122" y="2122"/>
                  </a:lnTo>
                  <a:lnTo>
                    <a:pt x="1938" y="2103"/>
                  </a:lnTo>
                  <a:lnTo>
                    <a:pt x="1778" y="2089"/>
                  </a:lnTo>
                  <a:cubicBezTo>
                    <a:pt x="1736" y="2085"/>
                    <a:pt x="1694" y="2083"/>
                    <a:pt x="1653" y="2083"/>
                  </a:cubicBezTo>
                  <a:cubicBezTo>
                    <a:pt x="1354" y="2083"/>
                    <a:pt x="1083" y="2187"/>
                    <a:pt x="885" y="2386"/>
                  </a:cubicBezTo>
                  <a:cubicBezTo>
                    <a:pt x="659" y="2611"/>
                    <a:pt x="551" y="2931"/>
                    <a:pt x="588" y="3279"/>
                  </a:cubicBezTo>
                  <a:lnTo>
                    <a:pt x="621" y="3623"/>
                  </a:lnTo>
                  <a:lnTo>
                    <a:pt x="33" y="3566"/>
                  </a:lnTo>
                  <a:lnTo>
                    <a:pt x="0" y="3891"/>
                  </a:lnTo>
                  <a:lnTo>
                    <a:pt x="649" y="3952"/>
                  </a:lnTo>
                  <a:lnTo>
                    <a:pt x="715" y="4606"/>
                  </a:lnTo>
                  <a:lnTo>
                    <a:pt x="1040" y="4573"/>
                  </a:lnTo>
                  <a:lnTo>
                    <a:pt x="979" y="3985"/>
                  </a:lnTo>
                  <a:lnTo>
                    <a:pt x="1327" y="4018"/>
                  </a:lnTo>
                  <a:cubicBezTo>
                    <a:pt x="1369" y="4022"/>
                    <a:pt x="1411" y="4024"/>
                    <a:pt x="1452" y="4024"/>
                  </a:cubicBezTo>
                  <a:cubicBezTo>
                    <a:pt x="1750" y="4024"/>
                    <a:pt x="2018" y="3920"/>
                    <a:pt x="2220" y="3722"/>
                  </a:cubicBezTo>
                  <a:cubicBezTo>
                    <a:pt x="2446" y="3491"/>
                    <a:pt x="2550" y="3176"/>
                    <a:pt x="2517" y="2828"/>
                  </a:cubicBezTo>
                  <a:lnTo>
                    <a:pt x="2503" y="2668"/>
                  </a:lnTo>
                  <a:lnTo>
                    <a:pt x="2484" y="2484"/>
                  </a:lnTo>
                  <a:lnTo>
                    <a:pt x="2667" y="2499"/>
                  </a:lnTo>
                  <a:lnTo>
                    <a:pt x="2827" y="2517"/>
                  </a:lnTo>
                  <a:cubicBezTo>
                    <a:pt x="2868" y="2521"/>
                    <a:pt x="2909" y="2523"/>
                    <a:pt x="2949" y="2523"/>
                  </a:cubicBezTo>
                  <a:cubicBezTo>
                    <a:pt x="3249" y="2523"/>
                    <a:pt x="3522" y="2416"/>
                    <a:pt x="3721" y="2216"/>
                  </a:cubicBezTo>
                  <a:cubicBezTo>
                    <a:pt x="3947" y="1991"/>
                    <a:pt x="4055" y="1671"/>
                    <a:pt x="4022" y="1323"/>
                  </a:cubicBezTo>
                  <a:lnTo>
                    <a:pt x="3989" y="979"/>
                  </a:lnTo>
                  <a:lnTo>
                    <a:pt x="4572" y="1036"/>
                  </a:lnTo>
                  <a:lnTo>
                    <a:pt x="4605" y="711"/>
                  </a:lnTo>
                  <a:lnTo>
                    <a:pt x="3956" y="650"/>
                  </a:lnTo>
                  <a:lnTo>
                    <a:pt x="3890" y="1"/>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1"/>
            <p:cNvSpPr/>
            <p:nvPr/>
          </p:nvSpPr>
          <p:spPr>
            <a:xfrm flipH="1">
              <a:off x="7930673" y="4199574"/>
              <a:ext cx="278502" cy="278502"/>
            </a:xfrm>
            <a:custGeom>
              <a:rect b="b" l="l" r="r" t="t"/>
              <a:pathLst>
                <a:path extrusionOk="0" h="4606" w="4606">
                  <a:moveTo>
                    <a:pt x="3187" y="904"/>
                  </a:moveTo>
                  <a:cubicBezTo>
                    <a:pt x="3209" y="904"/>
                    <a:pt x="3230" y="906"/>
                    <a:pt x="3251" y="908"/>
                  </a:cubicBezTo>
                  <a:lnTo>
                    <a:pt x="3656" y="950"/>
                  </a:lnTo>
                  <a:lnTo>
                    <a:pt x="3698" y="1355"/>
                  </a:lnTo>
                  <a:cubicBezTo>
                    <a:pt x="3703" y="1397"/>
                    <a:pt x="3703" y="1439"/>
                    <a:pt x="3703" y="1482"/>
                  </a:cubicBezTo>
                  <a:lnTo>
                    <a:pt x="3411" y="1195"/>
                  </a:lnTo>
                  <a:lnTo>
                    <a:pt x="3124" y="908"/>
                  </a:lnTo>
                  <a:cubicBezTo>
                    <a:pt x="3145" y="906"/>
                    <a:pt x="3166" y="904"/>
                    <a:pt x="3187" y="904"/>
                  </a:cubicBezTo>
                  <a:close/>
                  <a:moveTo>
                    <a:pt x="2983" y="922"/>
                  </a:moveTo>
                  <a:lnTo>
                    <a:pt x="3331" y="1275"/>
                  </a:lnTo>
                  <a:lnTo>
                    <a:pt x="3684" y="1628"/>
                  </a:lnTo>
                  <a:cubicBezTo>
                    <a:pt x="3660" y="1745"/>
                    <a:pt x="3608" y="1858"/>
                    <a:pt x="3529" y="1947"/>
                  </a:cubicBezTo>
                  <a:lnTo>
                    <a:pt x="3096" y="1510"/>
                  </a:lnTo>
                  <a:lnTo>
                    <a:pt x="2658" y="1077"/>
                  </a:lnTo>
                  <a:cubicBezTo>
                    <a:pt x="2748" y="1002"/>
                    <a:pt x="2861" y="946"/>
                    <a:pt x="2983" y="922"/>
                  </a:cubicBezTo>
                  <a:close/>
                  <a:moveTo>
                    <a:pt x="2578" y="1157"/>
                  </a:moveTo>
                  <a:lnTo>
                    <a:pt x="3016" y="1590"/>
                  </a:lnTo>
                  <a:lnTo>
                    <a:pt x="3449" y="2027"/>
                  </a:lnTo>
                  <a:cubicBezTo>
                    <a:pt x="3359" y="2103"/>
                    <a:pt x="3251" y="2154"/>
                    <a:pt x="3129" y="2183"/>
                  </a:cubicBezTo>
                  <a:lnTo>
                    <a:pt x="2776" y="1830"/>
                  </a:lnTo>
                  <a:lnTo>
                    <a:pt x="2423" y="1477"/>
                  </a:lnTo>
                  <a:cubicBezTo>
                    <a:pt x="2451" y="1355"/>
                    <a:pt x="2503" y="1247"/>
                    <a:pt x="2578" y="1157"/>
                  </a:cubicBezTo>
                  <a:close/>
                  <a:moveTo>
                    <a:pt x="2409" y="1623"/>
                  </a:moveTo>
                  <a:lnTo>
                    <a:pt x="2696" y="1910"/>
                  </a:lnTo>
                  <a:lnTo>
                    <a:pt x="2983" y="2197"/>
                  </a:lnTo>
                  <a:cubicBezTo>
                    <a:pt x="2972" y="2198"/>
                    <a:pt x="2960" y="2199"/>
                    <a:pt x="2949" y="2199"/>
                  </a:cubicBezTo>
                  <a:cubicBezTo>
                    <a:pt x="2920" y="2199"/>
                    <a:pt x="2891" y="2195"/>
                    <a:pt x="2861" y="2192"/>
                  </a:cubicBezTo>
                  <a:lnTo>
                    <a:pt x="2451" y="2154"/>
                  </a:lnTo>
                  <a:lnTo>
                    <a:pt x="2414" y="1750"/>
                  </a:lnTo>
                  <a:cubicBezTo>
                    <a:pt x="2409" y="1703"/>
                    <a:pt x="2409" y="1665"/>
                    <a:pt x="2409" y="1623"/>
                  </a:cubicBezTo>
                  <a:close/>
                  <a:moveTo>
                    <a:pt x="1624" y="2408"/>
                  </a:moveTo>
                  <a:cubicBezTo>
                    <a:pt x="1661" y="2408"/>
                    <a:pt x="1703" y="2408"/>
                    <a:pt x="1746" y="2413"/>
                  </a:cubicBezTo>
                  <a:lnTo>
                    <a:pt x="2155" y="2451"/>
                  </a:lnTo>
                  <a:lnTo>
                    <a:pt x="2193" y="2860"/>
                  </a:lnTo>
                  <a:cubicBezTo>
                    <a:pt x="2197" y="2902"/>
                    <a:pt x="2197" y="2945"/>
                    <a:pt x="2197" y="2987"/>
                  </a:cubicBezTo>
                  <a:lnTo>
                    <a:pt x="1910" y="2695"/>
                  </a:lnTo>
                  <a:lnTo>
                    <a:pt x="1624" y="2408"/>
                  </a:lnTo>
                  <a:close/>
                  <a:moveTo>
                    <a:pt x="1478" y="2427"/>
                  </a:moveTo>
                  <a:lnTo>
                    <a:pt x="1830" y="2775"/>
                  </a:lnTo>
                  <a:lnTo>
                    <a:pt x="2179" y="3128"/>
                  </a:lnTo>
                  <a:cubicBezTo>
                    <a:pt x="2155" y="3250"/>
                    <a:pt x="2103" y="3359"/>
                    <a:pt x="2028" y="3448"/>
                  </a:cubicBezTo>
                  <a:lnTo>
                    <a:pt x="1591" y="3015"/>
                  </a:lnTo>
                  <a:lnTo>
                    <a:pt x="1158" y="2578"/>
                  </a:lnTo>
                  <a:cubicBezTo>
                    <a:pt x="1247" y="2502"/>
                    <a:pt x="1355" y="2451"/>
                    <a:pt x="1478" y="2427"/>
                  </a:cubicBezTo>
                  <a:close/>
                  <a:moveTo>
                    <a:pt x="1078" y="2662"/>
                  </a:moveTo>
                  <a:lnTo>
                    <a:pt x="1511" y="3095"/>
                  </a:lnTo>
                  <a:lnTo>
                    <a:pt x="1948" y="3528"/>
                  </a:lnTo>
                  <a:cubicBezTo>
                    <a:pt x="1854" y="3608"/>
                    <a:pt x="1746" y="3660"/>
                    <a:pt x="1624" y="3683"/>
                  </a:cubicBezTo>
                  <a:lnTo>
                    <a:pt x="1275" y="3335"/>
                  </a:lnTo>
                  <a:lnTo>
                    <a:pt x="923" y="2982"/>
                  </a:lnTo>
                  <a:cubicBezTo>
                    <a:pt x="946" y="2860"/>
                    <a:pt x="998" y="2752"/>
                    <a:pt x="1078" y="2662"/>
                  </a:cubicBezTo>
                  <a:close/>
                  <a:moveTo>
                    <a:pt x="904" y="3123"/>
                  </a:moveTo>
                  <a:lnTo>
                    <a:pt x="1195" y="3415"/>
                  </a:lnTo>
                  <a:lnTo>
                    <a:pt x="1482" y="3702"/>
                  </a:lnTo>
                  <a:cubicBezTo>
                    <a:pt x="1440" y="3702"/>
                    <a:pt x="1398" y="3702"/>
                    <a:pt x="1355" y="3697"/>
                  </a:cubicBezTo>
                  <a:lnTo>
                    <a:pt x="946" y="3660"/>
                  </a:lnTo>
                  <a:lnTo>
                    <a:pt x="909" y="3250"/>
                  </a:lnTo>
                  <a:cubicBezTo>
                    <a:pt x="904" y="3208"/>
                    <a:pt x="904" y="3166"/>
                    <a:pt x="904" y="3123"/>
                  </a:cubicBezTo>
                  <a:close/>
                  <a:moveTo>
                    <a:pt x="3891" y="0"/>
                  </a:moveTo>
                  <a:lnTo>
                    <a:pt x="3566" y="33"/>
                  </a:lnTo>
                  <a:lnTo>
                    <a:pt x="3627" y="621"/>
                  </a:lnTo>
                  <a:lnTo>
                    <a:pt x="3279" y="588"/>
                  </a:lnTo>
                  <a:cubicBezTo>
                    <a:pt x="3234" y="583"/>
                    <a:pt x="3189" y="581"/>
                    <a:pt x="3145" y="581"/>
                  </a:cubicBezTo>
                  <a:cubicBezTo>
                    <a:pt x="2850" y="581"/>
                    <a:pt x="2586" y="688"/>
                    <a:pt x="2390" y="884"/>
                  </a:cubicBezTo>
                  <a:cubicBezTo>
                    <a:pt x="2160" y="1110"/>
                    <a:pt x="2056" y="1430"/>
                    <a:pt x="2089" y="1778"/>
                  </a:cubicBezTo>
                  <a:lnTo>
                    <a:pt x="2103" y="1938"/>
                  </a:lnTo>
                  <a:lnTo>
                    <a:pt x="2122" y="2121"/>
                  </a:lnTo>
                  <a:lnTo>
                    <a:pt x="1939" y="2107"/>
                  </a:lnTo>
                  <a:lnTo>
                    <a:pt x="1779" y="2089"/>
                  </a:lnTo>
                  <a:cubicBezTo>
                    <a:pt x="1738" y="2085"/>
                    <a:pt x="1697" y="2083"/>
                    <a:pt x="1657" y="2083"/>
                  </a:cubicBezTo>
                  <a:cubicBezTo>
                    <a:pt x="1357" y="2083"/>
                    <a:pt x="1084" y="2190"/>
                    <a:pt x="885" y="2390"/>
                  </a:cubicBezTo>
                  <a:cubicBezTo>
                    <a:pt x="659" y="2615"/>
                    <a:pt x="551" y="2931"/>
                    <a:pt x="584" y="3283"/>
                  </a:cubicBezTo>
                  <a:lnTo>
                    <a:pt x="617" y="3627"/>
                  </a:lnTo>
                  <a:lnTo>
                    <a:pt x="34" y="3570"/>
                  </a:lnTo>
                  <a:lnTo>
                    <a:pt x="1" y="3890"/>
                  </a:lnTo>
                  <a:lnTo>
                    <a:pt x="650" y="3956"/>
                  </a:lnTo>
                  <a:lnTo>
                    <a:pt x="716" y="4605"/>
                  </a:lnTo>
                  <a:lnTo>
                    <a:pt x="1036" y="4572"/>
                  </a:lnTo>
                  <a:lnTo>
                    <a:pt x="979" y="3989"/>
                  </a:lnTo>
                  <a:lnTo>
                    <a:pt x="1322" y="4022"/>
                  </a:lnTo>
                  <a:cubicBezTo>
                    <a:pt x="1364" y="4026"/>
                    <a:pt x="1405" y="4028"/>
                    <a:pt x="1446" y="4028"/>
                  </a:cubicBezTo>
                  <a:cubicBezTo>
                    <a:pt x="1748" y="4028"/>
                    <a:pt x="2017" y="3920"/>
                    <a:pt x="2216" y="3721"/>
                  </a:cubicBezTo>
                  <a:cubicBezTo>
                    <a:pt x="2447" y="3495"/>
                    <a:pt x="2550" y="3175"/>
                    <a:pt x="2517" y="2827"/>
                  </a:cubicBezTo>
                  <a:lnTo>
                    <a:pt x="2503" y="2667"/>
                  </a:lnTo>
                  <a:lnTo>
                    <a:pt x="2484" y="2484"/>
                  </a:lnTo>
                  <a:lnTo>
                    <a:pt x="2668" y="2502"/>
                  </a:lnTo>
                  <a:lnTo>
                    <a:pt x="2828" y="2517"/>
                  </a:lnTo>
                  <a:cubicBezTo>
                    <a:pt x="2870" y="2521"/>
                    <a:pt x="2912" y="2523"/>
                    <a:pt x="2953" y="2523"/>
                  </a:cubicBezTo>
                  <a:cubicBezTo>
                    <a:pt x="3252" y="2523"/>
                    <a:pt x="3523" y="2419"/>
                    <a:pt x="3721" y="2220"/>
                  </a:cubicBezTo>
                  <a:cubicBezTo>
                    <a:pt x="3947" y="1990"/>
                    <a:pt x="4055" y="1675"/>
                    <a:pt x="4018" y="1327"/>
                  </a:cubicBezTo>
                  <a:lnTo>
                    <a:pt x="3985" y="983"/>
                  </a:lnTo>
                  <a:lnTo>
                    <a:pt x="4573" y="1040"/>
                  </a:lnTo>
                  <a:lnTo>
                    <a:pt x="4606" y="715"/>
                  </a:lnTo>
                  <a:lnTo>
                    <a:pt x="3957" y="654"/>
                  </a:lnTo>
                  <a:lnTo>
                    <a:pt x="3891" y="0"/>
                  </a:ln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1"/>
            <p:cNvSpPr/>
            <p:nvPr/>
          </p:nvSpPr>
          <p:spPr>
            <a:xfrm flipH="1">
              <a:off x="5939852" y="4305989"/>
              <a:ext cx="184358" cy="182604"/>
            </a:xfrm>
            <a:custGeom>
              <a:rect b="b" l="l" r="r" t="t"/>
              <a:pathLst>
                <a:path extrusionOk="0" h="3020" w="3049">
                  <a:moveTo>
                    <a:pt x="2877" y="0"/>
                  </a:moveTo>
                  <a:cubicBezTo>
                    <a:pt x="2837" y="0"/>
                    <a:pt x="2797" y="16"/>
                    <a:pt x="2766" y="46"/>
                  </a:cubicBezTo>
                  <a:lnTo>
                    <a:pt x="62" y="2751"/>
                  </a:lnTo>
                  <a:cubicBezTo>
                    <a:pt x="0" y="2812"/>
                    <a:pt x="0" y="2911"/>
                    <a:pt x="62" y="2972"/>
                  </a:cubicBezTo>
                  <a:cubicBezTo>
                    <a:pt x="90" y="3005"/>
                    <a:pt x="132" y="3019"/>
                    <a:pt x="170" y="3019"/>
                  </a:cubicBezTo>
                  <a:cubicBezTo>
                    <a:pt x="212" y="3019"/>
                    <a:pt x="250" y="3005"/>
                    <a:pt x="283" y="2972"/>
                  </a:cubicBezTo>
                  <a:lnTo>
                    <a:pt x="2987" y="267"/>
                  </a:lnTo>
                  <a:cubicBezTo>
                    <a:pt x="3048" y="206"/>
                    <a:pt x="3048" y="107"/>
                    <a:pt x="2987" y="46"/>
                  </a:cubicBezTo>
                  <a:cubicBezTo>
                    <a:pt x="2957" y="16"/>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1"/>
            <p:cNvSpPr/>
            <p:nvPr/>
          </p:nvSpPr>
          <p:spPr>
            <a:xfrm flipH="1">
              <a:off x="7113571" y="4262274"/>
              <a:ext cx="184358" cy="182786"/>
            </a:xfrm>
            <a:custGeom>
              <a:rect b="b" l="l" r="r" t="t"/>
              <a:pathLst>
                <a:path extrusionOk="0" h="3023" w="3049">
                  <a:moveTo>
                    <a:pt x="2877" y="0"/>
                  </a:moveTo>
                  <a:cubicBezTo>
                    <a:pt x="2837" y="0"/>
                    <a:pt x="2797" y="17"/>
                    <a:pt x="2766" y="50"/>
                  </a:cubicBezTo>
                  <a:lnTo>
                    <a:pt x="62" y="2754"/>
                  </a:lnTo>
                  <a:cubicBezTo>
                    <a:pt x="0" y="2815"/>
                    <a:pt x="0" y="2914"/>
                    <a:pt x="62" y="2975"/>
                  </a:cubicBezTo>
                  <a:cubicBezTo>
                    <a:pt x="90" y="3008"/>
                    <a:pt x="132" y="3022"/>
                    <a:pt x="170" y="3022"/>
                  </a:cubicBezTo>
                  <a:cubicBezTo>
                    <a:pt x="212" y="3022"/>
                    <a:pt x="250" y="3008"/>
                    <a:pt x="283" y="2975"/>
                  </a:cubicBezTo>
                  <a:lnTo>
                    <a:pt x="2987" y="271"/>
                  </a:lnTo>
                  <a:cubicBezTo>
                    <a:pt x="3048" y="210"/>
                    <a:pt x="3048" y="111"/>
                    <a:pt x="2987" y="50"/>
                  </a:cubicBezTo>
                  <a:cubicBezTo>
                    <a:pt x="2957" y="17"/>
                    <a:pt x="2917" y="0"/>
                    <a:pt x="2877" y="0"/>
                  </a:cubicBezTo>
                  <a:close/>
                </a:path>
              </a:pathLst>
            </a:custGeom>
            <a:solidFill>
              <a:srgbClr val="3B8BFF">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0" name="Google Shape;1330;p41"/>
          <p:cNvPicPr preferRelativeResize="0"/>
          <p:nvPr/>
        </p:nvPicPr>
        <p:blipFill>
          <a:blip r:embed="rId3">
            <a:alphaModFix/>
          </a:blip>
          <a:stretch>
            <a:fillRect/>
          </a:stretch>
        </p:blipFill>
        <p:spPr>
          <a:xfrm>
            <a:off x="5054275" y="2020300"/>
            <a:ext cx="3981820" cy="2542875"/>
          </a:xfrm>
          <a:prstGeom prst="rect">
            <a:avLst/>
          </a:prstGeom>
          <a:noFill/>
          <a:ln>
            <a:noFill/>
          </a:ln>
        </p:spPr>
      </p:pic>
      <p:pic>
        <p:nvPicPr>
          <p:cNvPr id="1331" name="Google Shape;1331;p41"/>
          <p:cNvPicPr preferRelativeResize="0"/>
          <p:nvPr/>
        </p:nvPicPr>
        <p:blipFill rotWithShape="1">
          <a:blip r:embed="rId4">
            <a:alphaModFix/>
          </a:blip>
          <a:srcRect b="28251" l="1476" r="1369" t="22649"/>
          <a:stretch/>
        </p:blipFill>
        <p:spPr>
          <a:xfrm>
            <a:off x="107425" y="2990887"/>
            <a:ext cx="4933800" cy="14928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42"/>
          <p:cNvSpPr txBox="1"/>
          <p:nvPr>
            <p:ph idx="1" type="subTitle"/>
          </p:nvPr>
        </p:nvSpPr>
        <p:spPr>
          <a:xfrm>
            <a:off x="95725" y="760250"/>
            <a:ext cx="4878900" cy="3451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Dihedral angles in protein residues are typically calculated using the positions of four consecutiv</a:t>
            </a:r>
            <a:r>
              <a:rPr lang="en" sz="1500"/>
              <a:t>e </a:t>
            </a:r>
            <a:r>
              <a:rPr lang="en" sz="1500"/>
              <a:t>atoms in the amino acid backbone. </a:t>
            </a:r>
            <a:endParaRPr sz="1500"/>
          </a:p>
          <a:p>
            <a:pPr indent="0" lvl="0" marL="0" rtl="0" algn="r">
              <a:spcBef>
                <a:spcPts val="0"/>
              </a:spcBef>
              <a:spcAft>
                <a:spcPts val="0"/>
              </a:spcAft>
              <a:buNone/>
            </a:pPr>
            <a:r>
              <a:t/>
            </a:r>
            <a:endParaRPr sz="1500"/>
          </a:p>
          <a:p>
            <a:pPr indent="-323850" lvl="0" marL="457200" rtl="0" algn="l">
              <a:spcBef>
                <a:spcPts val="0"/>
              </a:spcBef>
              <a:spcAft>
                <a:spcPts val="0"/>
              </a:spcAft>
              <a:buSzPts val="1500"/>
              <a:buChar char="●"/>
            </a:pPr>
            <a:r>
              <a:rPr lang="en" sz="1500"/>
              <a:t>Specifically, the dihedral angle is defined by the positions of the nitrogen (N), alpha carbon (Cα), carbonyl carbon (C), and the next nitrogen (N+1) atoms in the backbone.  </a:t>
            </a:r>
            <a:endParaRPr sz="1500"/>
          </a:p>
          <a:p>
            <a:pPr indent="-323850" lvl="0" marL="457200" rtl="0" algn="l">
              <a:spcBef>
                <a:spcPts val="0"/>
              </a:spcBef>
              <a:spcAft>
                <a:spcPts val="0"/>
              </a:spcAft>
              <a:buSzPts val="1500"/>
              <a:buChar char="●"/>
            </a:pPr>
            <a:r>
              <a:rPr lang="en" sz="1500"/>
              <a:t>The dihedral angle is the angle between the plane formed by atoms N, Cα, and C, and the plane formed by atoms Cα, C, and N+1. This angle is often denoted as φ for the angle between N-Cα-C-N+1, and ψ for the angle between Cα-C-N+1-Cα.</a:t>
            </a:r>
            <a:endParaRPr sz="1500"/>
          </a:p>
        </p:txBody>
      </p:sp>
      <p:pic>
        <p:nvPicPr>
          <p:cNvPr id="1337" name="Google Shape;1337;p42"/>
          <p:cNvPicPr preferRelativeResize="0"/>
          <p:nvPr/>
        </p:nvPicPr>
        <p:blipFill>
          <a:blip r:embed="rId3">
            <a:alphaModFix/>
          </a:blip>
          <a:stretch>
            <a:fillRect/>
          </a:stretch>
        </p:blipFill>
        <p:spPr>
          <a:xfrm>
            <a:off x="5105075" y="1559250"/>
            <a:ext cx="3937600" cy="2908725"/>
          </a:xfrm>
          <a:prstGeom prst="rect">
            <a:avLst/>
          </a:prstGeom>
          <a:noFill/>
          <a:ln>
            <a:noFill/>
          </a:ln>
        </p:spPr>
      </p:pic>
      <p:sp>
        <p:nvSpPr>
          <p:cNvPr id="1338" name="Google Shape;1338;p42"/>
          <p:cNvSpPr txBox="1"/>
          <p:nvPr/>
        </p:nvSpPr>
        <p:spPr>
          <a:xfrm>
            <a:off x="816750" y="94500"/>
            <a:ext cx="5420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Montserrat"/>
                <a:ea typeface="Montserrat"/>
                <a:cs typeface="Montserrat"/>
                <a:sym typeface="Montserrat"/>
              </a:rPr>
              <a:t>Calculation of Dihedral Angles </a:t>
            </a:r>
            <a:r>
              <a:rPr b="1" lang="en" sz="2100">
                <a:solidFill>
                  <a:schemeClr val="dk1"/>
                </a:solidFill>
                <a:latin typeface="Montserrat"/>
                <a:ea typeface="Montserrat"/>
                <a:cs typeface="Montserrat"/>
                <a:sym typeface="Montserrat"/>
              </a:rPr>
              <a:t>(</a:t>
            </a:r>
            <a:r>
              <a:rPr b="1" lang="en" sz="2100">
                <a:latin typeface="Lexend"/>
                <a:ea typeface="Lexend"/>
                <a:cs typeface="Lexend"/>
                <a:sym typeface="Lexend"/>
              </a:rPr>
              <a:t>𝝓, 𝝍)</a:t>
            </a:r>
            <a:endParaRPr sz="21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2" name="Shape 1342"/>
        <p:cNvGrpSpPr/>
        <p:nvPr/>
      </p:nvGrpSpPr>
      <p:grpSpPr>
        <a:xfrm>
          <a:off x="0" y="0"/>
          <a:ext cx="0" cy="0"/>
          <a:chOff x="0" y="0"/>
          <a:chExt cx="0" cy="0"/>
        </a:xfrm>
      </p:grpSpPr>
      <p:sp>
        <p:nvSpPr>
          <p:cNvPr id="1343" name="Google Shape;1343;p43"/>
          <p:cNvSpPr txBox="1"/>
          <p:nvPr>
            <p:ph type="title"/>
          </p:nvPr>
        </p:nvSpPr>
        <p:spPr>
          <a:xfrm>
            <a:off x="234000" y="180350"/>
            <a:ext cx="7939500" cy="9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Assigning secondary structure</a:t>
            </a:r>
            <a:endParaRPr sz="3000"/>
          </a:p>
          <a:p>
            <a:pPr indent="0" lvl="0" marL="0" rtl="0" algn="ctr">
              <a:spcBef>
                <a:spcPts val="0"/>
              </a:spcBef>
              <a:spcAft>
                <a:spcPts val="0"/>
              </a:spcAft>
              <a:buNone/>
            </a:pPr>
            <a:r>
              <a:rPr lang="en" sz="3000"/>
              <a:t>           </a:t>
            </a:r>
            <a:r>
              <a:rPr lang="en" sz="2400">
                <a:latin typeface="Arial"/>
                <a:ea typeface="Arial"/>
                <a:cs typeface="Arial"/>
                <a:sym typeface="Arial"/>
              </a:rPr>
              <a:t>- </a:t>
            </a:r>
            <a:r>
              <a:rPr lang="en" sz="2400">
                <a:latin typeface="Arial"/>
                <a:ea typeface="Arial"/>
                <a:cs typeface="Arial"/>
                <a:sym typeface="Arial"/>
              </a:rPr>
              <a:t>b</a:t>
            </a:r>
            <a:r>
              <a:rPr lang="en" sz="2400">
                <a:latin typeface="Arial"/>
                <a:ea typeface="Arial"/>
                <a:cs typeface="Arial"/>
                <a:sym typeface="Arial"/>
              </a:rPr>
              <a:t>ased on dihedral angles</a:t>
            </a:r>
            <a:endParaRPr sz="2400">
              <a:latin typeface="Arial"/>
              <a:ea typeface="Arial"/>
              <a:cs typeface="Arial"/>
              <a:sym typeface="Arial"/>
            </a:endParaRPr>
          </a:p>
        </p:txBody>
      </p:sp>
      <p:sp>
        <p:nvSpPr>
          <p:cNvPr id="1344" name="Google Shape;1344;p43"/>
          <p:cNvSpPr txBox="1"/>
          <p:nvPr>
            <p:ph idx="2" type="subTitle"/>
          </p:nvPr>
        </p:nvSpPr>
        <p:spPr>
          <a:xfrm>
            <a:off x="166500" y="1292250"/>
            <a:ext cx="7407600" cy="287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To assign the secondary structure of a residue in a protein based on its dihedral angles </a:t>
            </a:r>
            <a:r>
              <a:rPr b="1" lang="en">
                <a:solidFill>
                  <a:srgbClr val="CC4125"/>
                </a:solidFill>
                <a:latin typeface="Lexend"/>
                <a:ea typeface="Lexend"/>
                <a:cs typeface="Lexend"/>
                <a:sym typeface="Lexend"/>
              </a:rPr>
              <a:t>phi(𝝓)</a:t>
            </a:r>
            <a:r>
              <a:rPr lang="en"/>
              <a:t> and </a:t>
            </a:r>
            <a:r>
              <a:rPr b="1" lang="en">
                <a:solidFill>
                  <a:srgbClr val="CC4125"/>
                </a:solidFill>
                <a:latin typeface="Lexend"/>
                <a:ea typeface="Lexend"/>
                <a:cs typeface="Lexend"/>
                <a:sym typeface="Lexend"/>
              </a:rPr>
              <a:t>psi(𝝍)</a:t>
            </a:r>
            <a:r>
              <a:rPr lang="en"/>
              <a:t>, we used the Ramachandran plot and the STRIDE Algorithm. The Ramachandran plot is a scatter plot that shows the distribution of phi and psi angles for amino acid residues in protein structures, and it is commonly used to identify the secondary structure of a residue based on its location in the plot.</a:t>
            </a:r>
            <a:endParaRPr/>
          </a:p>
          <a:p>
            <a:pPr indent="0" lvl="0" marL="0" rtl="0" algn="l">
              <a:lnSpc>
                <a:spcPct val="115000"/>
              </a:lnSpc>
              <a:spcBef>
                <a:spcPts val="1500"/>
              </a:spcBef>
              <a:spcAft>
                <a:spcPts val="0"/>
              </a:spcAft>
              <a:buNone/>
            </a:pPr>
            <a:r>
              <a:rPr lang="en"/>
              <a:t>The Ramachandran plot is divided into different regions, each corresponding to a specific secondary structure type, such as alpha helix, beta strands, or coil. </a:t>
            </a:r>
            <a:endParaRPr/>
          </a:p>
          <a:p>
            <a:pPr indent="0" lvl="0" marL="0" rtl="0" algn="l">
              <a:spcBef>
                <a:spcPts val="1500"/>
              </a:spcBef>
              <a:spcAft>
                <a:spcPts val="0"/>
              </a:spcAft>
              <a:buNone/>
            </a:pPr>
            <a:r>
              <a:rPr lang="en"/>
              <a:t>If the residue falls in the region corresponding to an alpha helix, it is likely part of an alpha helix. Similarly, if it falls in the region corresponding to a beta strand, it is likely part of a beta strand. If it falls in the region corresponding to a coil, it is likely part of a loop or turn.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44"/>
          <p:cNvSpPr txBox="1"/>
          <p:nvPr>
            <p:ph idx="1" type="subTitle"/>
          </p:nvPr>
        </p:nvSpPr>
        <p:spPr>
          <a:xfrm>
            <a:off x="3115900" y="-57550"/>
            <a:ext cx="2543100" cy="66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u="sng">
                <a:latin typeface="Lexend"/>
                <a:ea typeface="Lexend"/>
                <a:cs typeface="Lexend"/>
                <a:sym typeface="Lexend"/>
              </a:rPr>
              <a:t>RESULTS</a:t>
            </a:r>
            <a:endParaRPr b="1" sz="1900" u="sng">
              <a:latin typeface="Lexend"/>
              <a:ea typeface="Lexend"/>
              <a:cs typeface="Lexend"/>
              <a:sym typeface="Lexend"/>
            </a:endParaRPr>
          </a:p>
        </p:txBody>
      </p:sp>
      <p:pic>
        <p:nvPicPr>
          <p:cNvPr id="1350" name="Google Shape;1350;p44"/>
          <p:cNvPicPr preferRelativeResize="0"/>
          <p:nvPr/>
        </p:nvPicPr>
        <p:blipFill rotWithShape="1">
          <a:blip r:embed="rId3">
            <a:alphaModFix/>
          </a:blip>
          <a:srcRect b="-2515" l="4364" r="35346" t="26752"/>
          <a:stretch/>
        </p:blipFill>
        <p:spPr>
          <a:xfrm>
            <a:off x="1062463" y="442625"/>
            <a:ext cx="6649973" cy="4700876"/>
          </a:xfrm>
          <a:prstGeom prst="rect">
            <a:avLst/>
          </a:prstGeom>
          <a:noFill/>
          <a:ln>
            <a:noFill/>
          </a:ln>
        </p:spPr>
      </p:pic>
      <p:sp>
        <p:nvSpPr>
          <p:cNvPr id="1351" name="Google Shape;1351;p44"/>
          <p:cNvSpPr txBox="1"/>
          <p:nvPr/>
        </p:nvSpPr>
        <p:spPr>
          <a:xfrm>
            <a:off x="1146400" y="368200"/>
            <a:ext cx="648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highlight>
                  <a:schemeClr val="accent3"/>
                </a:highlight>
                <a:latin typeface="Montserrat"/>
                <a:ea typeface="Montserrat"/>
                <a:cs typeface="Montserrat"/>
                <a:sym typeface="Montserrat"/>
              </a:rPr>
              <a:t>PDB file of Insulin:</a:t>
            </a:r>
            <a:r>
              <a:rPr b="1" lang="en" sz="2400">
                <a:solidFill>
                  <a:schemeClr val="dk1"/>
                </a:solidFill>
                <a:highlight>
                  <a:schemeClr val="lt1"/>
                </a:highlight>
                <a:latin typeface="Montserrat"/>
                <a:ea typeface="Montserrat"/>
                <a:cs typeface="Montserrat"/>
                <a:sym typeface="Montserrat"/>
              </a:rPr>
              <a:t> PDB ID </a:t>
            </a:r>
            <a:r>
              <a:rPr b="1" lang="en" sz="2400">
                <a:solidFill>
                  <a:schemeClr val="dk1"/>
                </a:solidFill>
                <a:highlight>
                  <a:schemeClr val="lt1"/>
                </a:highlight>
              </a:rPr>
              <a:t>1trz</a:t>
            </a:r>
            <a:endParaRPr b="1" sz="2400">
              <a:solidFill>
                <a:schemeClr val="dk1"/>
              </a:solidFill>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Genetic Testing for Cancer Breakthrough by Slidesgo">
  <a:themeElements>
    <a:clrScheme name="Simple Light">
      <a:dk1>
        <a:srgbClr val="152F63"/>
      </a:dk1>
      <a:lt1>
        <a:srgbClr val="F7F9FB"/>
      </a:lt1>
      <a:dk2>
        <a:srgbClr val="AF6854"/>
      </a:dk2>
      <a:lt2>
        <a:srgbClr val="FFD0CA"/>
      </a:lt2>
      <a:accent1>
        <a:srgbClr val="ED822B"/>
      </a:accent1>
      <a:accent2>
        <a:srgbClr val="EFD865"/>
      </a:accent2>
      <a:accent3>
        <a:srgbClr val="96E8EA"/>
      </a:accent3>
      <a:accent4>
        <a:srgbClr val="3B8BFF"/>
      </a:accent4>
      <a:accent5>
        <a:srgbClr val="A052DD"/>
      </a:accent5>
      <a:accent6>
        <a:srgbClr val="FC83A0"/>
      </a:accent6>
      <a:hlink>
        <a:srgbClr val="152F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